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6" r:id="rId3"/>
    <p:sldId id="319" r:id="rId4"/>
    <p:sldId id="297" r:id="rId5"/>
    <p:sldId id="301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E26"/>
    <a:srgbClr val="17ADBB"/>
    <a:srgbClr val="E9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6A8F3-ACD7-409B-934E-04ECA1D60DC1}" type="doc">
      <dgm:prSet loTypeId="urn:microsoft.com/office/officeart/2005/8/layout/radial6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2CF6FC0-2CD5-4942-9CB6-B73C9CE9A143}">
      <dgm:prSet phldrT="[Text]" custT="1"/>
      <dgm:spPr/>
      <dgm:t>
        <a:bodyPr/>
        <a:lstStyle/>
        <a:p>
          <a:r>
            <a:rPr lang="en-US" sz="2000" dirty="0"/>
            <a:t>Ideal Work Experience / Skills</a:t>
          </a:r>
        </a:p>
      </dgm:t>
    </dgm:pt>
    <dgm:pt modelId="{97DB064C-A523-48C7-A709-0FA630F44030}" type="parTrans" cxnId="{5F910241-D0A8-4250-BB5C-ECD3EE42DB29}">
      <dgm:prSet/>
      <dgm:spPr/>
      <dgm:t>
        <a:bodyPr/>
        <a:lstStyle/>
        <a:p>
          <a:endParaRPr lang="en-US" sz="3600"/>
        </a:p>
      </dgm:t>
    </dgm:pt>
    <dgm:pt modelId="{9ABCD9A1-80E5-4F52-9F55-F0D509DF932E}" type="sibTrans" cxnId="{5F910241-D0A8-4250-BB5C-ECD3EE42DB29}">
      <dgm:prSet/>
      <dgm:spPr/>
      <dgm:t>
        <a:bodyPr/>
        <a:lstStyle/>
        <a:p>
          <a:endParaRPr lang="en-US" sz="3600"/>
        </a:p>
      </dgm:t>
    </dgm:pt>
    <dgm:pt modelId="{92497E67-13E8-4EE4-8B27-019016DFBB8F}">
      <dgm:prSet phldrT="[Text]" custT="1"/>
      <dgm:spPr/>
      <dgm:t>
        <a:bodyPr/>
        <a:lstStyle/>
        <a:p>
          <a:r>
            <a:rPr lang="en-US" sz="2000" dirty="0"/>
            <a:t>Where to be found?</a:t>
          </a:r>
        </a:p>
      </dgm:t>
    </dgm:pt>
    <dgm:pt modelId="{9A1CBF29-1071-44EE-AD22-121FC1788DDC}" type="parTrans" cxnId="{B568E7A0-751E-4135-BC8B-7DA754DCD0F1}">
      <dgm:prSet/>
      <dgm:spPr/>
      <dgm:t>
        <a:bodyPr/>
        <a:lstStyle/>
        <a:p>
          <a:endParaRPr lang="en-US" sz="3600"/>
        </a:p>
      </dgm:t>
    </dgm:pt>
    <dgm:pt modelId="{5DFF31F6-D820-4D1E-A1ED-D9DC4C318E84}" type="sibTrans" cxnId="{B568E7A0-751E-4135-BC8B-7DA754DCD0F1}">
      <dgm:prSet/>
      <dgm:spPr/>
      <dgm:t>
        <a:bodyPr/>
        <a:lstStyle/>
        <a:p>
          <a:endParaRPr lang="en-US" sz="3600"/>
        </a:p>
      </dgm:t>
    </dgm:pt>
    <dgm:pt modelId="{BC00386D-3A0F-4859-9F46-273CE58B7E35}">
      <dgm:prSet phldrT="[Text]" custT="1"/>
      <dgm:spPr/>
      <dgm:t>
        <a:bodyPr/>
        <a:lstStyle/>
        <a:p>
          <a:r>
            <a:rPr lang="en-US" sz="2000" dirty="0"/>
            <a:t>Why to choose your Organization?</a:t>
          </a:r>
        </a:p>
      </dgm:t>
    </dgm:pt>
    <dgm:pt modelId="{64D26848-0B52-43D2-AA48-1C841B6CA1A5}" type="parTrans" cxnId="{DB585FA0-5724-403F-B28C-78ED7E909649}">
      <dgm:prSet/>
      <dgm:spPr/>
      <dgm:t>
        <a:bodyPr/>
        <a:lstStyle/>
        <a:p>
          <a:endParaRPr lang="en-US" sz="3600"/>
        </a:p>
      </dgm:t>
    </dgm:pt>
    <dgm:pt modelId="{CE568AD8-A8EA-4F58-954C-83ED0B1B5A90}" type="sibTrans" cxnId="{DB585FA0-5724-403F-B28C-78ED7E909649}">
      <dgm:prSet/>
      <dgm:spPr/>
      <dgm:t>
        <a:bodyPr/>
        <a:lstStyle/>
        <a:p>
          <a:endParaRPr lang="en-US" sz="3600"/>
        </a:p>
      </dgm:t>
    </dgm:pt>
    <dgm:pt modelId="{53A095CC-BB28-40C6-A181-DA93AA19C3A8}">
      <dgm:prSet phldrT="[Text]" custT="1"/>
      <dgm:spPr/>
      <dgm:t>
        <a:bodyPr/>
        <a:lstStyle/>
        <a:p>
          <a:r>
            <a:rPr lang="en-US" sz="2000" b="1" dirty="0"/>
            <a:t>Candidate Persona</a:t>
          </a:r>
        </a:p>
      </dgm:t>
    </dgm:pt>
    <dgm:pt modelId="{24F85718-DD9A-47CD-A924-36600EE70EB6}" type="sibTrans" cxnId="{019C2556-28C7-4822-9FFB-BB04E0C0FBB2}">
      <dgm:prSet/>
      <dgm:spPr/>
      <dgm:t>
        <a:bodyPr/>
        <a:lstStyle/>
        <a:p>
          <a:endParaRPr lang="en-US" sz="3600"/>
        </a:p>
      </dgm:t>
    </dgm:pt>
    <dgm:pt modelId="{CF80AA2F-087A-4EF8-A15A-5F89ADEB63FA}" type="parTrans" cxnId="{019C2556-28C7-4822-9FFB-BB04E0C0FBB2}">
      <dgm:prSet/>
      <dgm:spPr/>
      <dgm:t>
        <a:bodyPr/>
        <a:lstStyle/>
        <a:p>
          <a:endParaRPr lang="en-US" sz="3600"/>
        </a:p>
      </dgm:t>
    </dgm:pt>
    <dgm:pt modelId="{3324F4A9-8FB7-42C2-A5C7-0A3E9B0884B1}" type="pres">
      <dgm:prSet presAssocID="{1386A8F3-ACD7-409B-934E-04ECA1D60D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085777-2347-49C9-8FF7-CBEAEB2FEF0C}" type="pres">
      <dgm:prSet presAssocID="{53A095CC-BB28-40C6-A181-DA93AA19C3A8}" presName="centerShape" presStyleLbl="node0" presStyleIdx="0" presStyleCnt="1"/>
      <dgm:spPr/>
    </dgm:pt>
    <dgm:pt modelId="{FEDD6FA0-A67C-48FA-838D-A61BD41F5D0E}" type="pres">
      <dgm:prSet presAssocID="{C2CF6FC0-2CD5-4942-9CB6-B73C9CE9A143}" presName="node" presStyleLbl="node1" presStyleIdx="0" presStyleCnt="3" custScaleX="144454" custScaleY="109690">
        <dgm:presLayoutVars>
          <dgm:bulletEnabled val="1"/>
        </dgm:presLayoutVars>
      </dgm:prSet>
      <dgm:spPr/>
    </dgm:pt>
    <dgm:pt modelId="{B38FA4D0-B28F-4809-99D6-A156DB3C3AC6}" type="pres">
      <dgm:prSet presAssocID="{C2CF6FC0-2CD5-4942-9CB6-B73C9CE9A143}" presName="dummy" presStyleCnt="0"/>
      <dgm:spPr/>
    </dgm:pt>
    <dgm:pt modelId="{5F2BA6D7-4DB7-4049-A601-E148B7659973}" type="pres">
      <dgm:prSet presAssocID="{9ABCD9A1-80E5-4F52-9F55-F0D509DF932E}" presName="sibTrans" presStyleLbl="sibTrans2D1" presStyleIdx="0" presStyleCnt="3"/>
      <dgm:spPr/>
    </dgm:pt>
    <dgm:pt modelId="{E5C9B3F6-2F9C-4C3E-8325-3BD55AF4AEEA}" type="pres">
      <dgm:prSet presAssocID="{92497E67-13E8-4EE4-8B27-019016DFBB8F}" presName="node" presStyleLbl="node1" presStyleIdx="1" presStyleCnt="3">
        <dgm:presLayoutVars>
          <dgm:bulletEnabled val="1"/>
        </dgm:presLayoutVars>
      </dgm:prSet>
      <dgm:spPr/>
    </dgm:pt>
    <dgm:pt modelId="{0B8AEBAD-3031-4E57-84A3-BD28FD3D2D11}" type="pres">
      <dgm:prSet presAssocID="{92497E67-13E8-4EE4-8B27-019016DFBB8F}" presName="dummy" presStyleCnt="0"/>
      <dgm:spPr/>
    </dgm:pt>
    <dgm:pt modelId="{FD59B2E5-9D26-423A-A7C5-2CA119506BDD}" type="pres">
      <dgm:prSet presAssocID="{5DFF31F6-D820-4D1E-A1ED-D9DC4C318E84}" presName="sibTrans" presStyleLbl="sibTrans2D1" presStyleIdx="1" presStyleCnt="3"/>
      <dgm:spPr/>
    </dgm:pt>
    <dgm:pt modelId="{EDF831A1-2B70-445C-90FA-A47748A3B193}" type="pres">
      <dgm:prSet presAssocID="{BC00386D-3A0F-4859-9F46-273CE58B7E35}" presName="node" presStyleLbl="node1" presStyleIdx="2" presStyleCnt="3" custRadScaleRad="96211" custRadScaleInc="3851">
        <dgm:presLayoutVars>
          <dgm:bulletEnabled val="1"/>
        </dgm:presLayoutVars>
      </dgm:prSet>
      <dgm:spPr/>
    </dgm:pt>
    <dgm:pt modelId="{8DF302AA-4041-4871-AC59-27371AA5EBEB}" type="pres">
      <dgm:prSet presAssocID="{BC00386D-3A0F-4859-9F46-273CE58B7E35}" presName="dummy" presStyleCnt="0"/>
      <dgm:spPr/>
    </dgm:pt>
    <dgm:pt modelId="{341A55B3-5102-4BF8-B653-156500426DAB}" type="pres">
      <dgm:prSet presAssocID="{CE568AD8-A8EA-4F58-954C-83ED0B1B5A90}" presName="sibTrans" presStyleLbl="sibTrans2D1" presStyleIdx="2" presStyleCnt="3"/>
      <dgm:spPr/>
    </dgm:pt>
  </dgm:ptLst>
  <dgm:cxnLst>
    <dgm:cxn modelId="{35BA050D-AC1C-40BC-AC7C-6633EF7BAC32}" type="presOf" srcId="{53A095CC-BB28-40C6-A181-DA93AA19C3A8}" destId="{4B085777-2347-49C9-8FF7-CBEAEB2FEF0C}" srcOrd="0" destOrd="0" presId="urn:microsoft.com/office/officeart/2005/8/layout/radial6"/>
    <dgm:cxn modelId="{0BB86A1D-882B-40CE-AE4F-D5423290DC1D}" type="presOf" srcId="{5DFF31F6-D820-4D1E-A1ED-D9DC4C318E84}" destId="{FD59B2E5-9D26-423A-A7C5-2CA119506BDD}" srcOrd="0" destOrd="0" presId="urn:microsoft.com/office/officeart/2005/8/layout/radial6"/>
    <dgm:cxn modelId="{367F5435-21B0-470F-8B5A-902C51D01C42}" type="presOf" srcId="{1386A8F3-ACD7-409B-934E-04ECA1D60DC1}" destId="{3324F4A9-8FB7-42C2-A5C7-0A3E9B0884B1}" srcOrd="0" destOrd="0" presId="urn:microsoft.com/office/officeart/2005/8/layout/radial6"/>
    <dgm:cxn modelId="{5F910241-D0A8-4250-BB5C-ECD3EE42DB29}" srcId="{53A095CC-BB28-40C6-A181-DA93AA19C3A8}" destId="{C2CF6FC0-2CD5-4942-9CB6-B73C9CE9A143}" srcOrd="0" destOrd="0" parTransId="{97DB064C-A523-48C7-A709-0FA630F44030}" sibTransId="{9ABCD9A1-80E5-4F52-9F55-F0D509DF932E}"/>
    <dgm:cxn modelId="{F3ED4951-33C0-437E-86C8-68C4DB8867AF}" type="presOf" srcId="{CE568AD8-A8EA-4F58-954C-83ED0B1B5A90}" destId="{341A55B3-5102-4BF8-B653-156500426DAB}" srcOrd="0" destOrd="0" presId="urn:microsoft.com/office/officeart/2005/8/layout/radial6"/>
    <dgm:cxn modelId="{019C2556-28C7-4822-9FFB-BB04E0C0FBB2}" srcId="{1386A8F3-ACD7-409B-934E-04ECA1D60DC1}" destId="{53A095CC-BB28-40C6-A181-DA93AA19C3A8}" srcOrd="0" destOrd="0" parTransId="{CF80AA2F-087A-4EF8-A15A-5F89ADEB63FA}" sibTransId="{24F85718-DD9A-47CD-A924-36600EE70EB6}"/>
    <dgm:cxn modelId="{046A055A-817A-4BFE-BC51-ED5B0C017AEC}" type="presOf" srcId="{BC00386D-3A0F-4859-9F46-273CE58B7E35}" destId="{EDF831A1-2B70-445C-90FA-A47748A3B193}" srcOrd="0" destOrd="0" presId="urn:microsoft.com/office/officeart/2005/8/layout/radial6"/>
    <dgm:cxn modelId="{DB585FA0-5724-403F-B28C-78ED7E909649}" srcId="{53A095CC-BB28-40C6-A181-DA93AA19C3A8}" destId="{BC00386D-3A0F-4859-9F46-273CE58B7E35}" srcOrd="2" destOrd="0" parTransId="{64D26848-0B52-43D2-AA48-1C841B6CA1A5}" sibTransId="{CE568AD8-A8EA-4F58-954C-83ED0B1B5A90}"/>
    <dgm:cxn modelId="{B568E7A0-751E-4135-BC8B-7DA754DCD0F1}" srcId="{53A095CC-BB28-40C6-A181-DA93AA19C3A8}" destId="{92497E67-13E8-4EE4-8B27-019016DFBB8F}" srcOrd="1" destOrd="0" parTransId="{9A1CBF29-1071-44EE-AD22-121FC1788DDC}" sibTransId="{5DFF31F6-D820-4D1E-A1ED-D9DC4C318E84}"/>
    <dgm:cxn modelId="{995D55A2-2AD1-4FED-B750-389695448C83}" type="presOf" srcId="{C2CF6FC0-2CD5-4942-9CB6-B73C9CE9A143}" destId="{FEDD6FA0-A67C-48FA-838D-A61BD41F5D0E}" srcOrd="0" destOrd="0" presId="urn:microsoft.com/office/officeart/2005/8/layout/radial6"/>
    <dgm:cxn modelId="{1C3D1EB0-A3A4-45D8-A250-A0F79C97E89A}" type="presOf" srcId="{92497E67-13E8-4EE4-8B27-019016DFBB8F}" destId="{E5C9B3F6-2F9C-4C3E-8325-3BD55AF4AEEA}" srcOrd="0" destOrd="0" presId="urn:microsoft.com/office/officeart/2005/8/layout/radial6"/>
    <dgm:cxn modelId="{379662FF-82DD-42E5-8B96-8ADF6FC3492D}" type="presOf" srcId="{9ABCD9A1-80E5-4F52-9F55-F0D509DF932E}" destId="{5F2BA6D7-4DB7-4049-A601-E148B7659973}" srcOrd="0" destOrd="0" presId="urn:microsoft.com/office/officeart/2005/8/layout/radial6"/>
    <dgm:cxn modelId="{F8B9364F-1C8A-4925-9CFE-29BD8C45B5E8}" type="presParOf" srcId="{3324F4A9-8FB7-42C2-A5C7-0A3E9B0884B1}" destId="{4B085777-2347-49C9-8FF7-CBEAEB2FEF0C}" srcOrd="0" destOrd="0" presId="urn:microsoft.com/office/officeart/2005/8/layout/radial6"/>
    <dgm:cxn modelId="{E0C7029D-E54D-4B22-883E-5D2030DC04BA}" type="presParOf" srcId="{3324F4A9-8FB7-42C2-A5C7-0A3E9B0884B1}" destId="{FEDD6FA0-A67C-48FA-838D-A61BD41F5D0E}" srcOrd="1" destOrd="0" presId="urn:microsoft.com/office/officeart/2005/8/layout/radial6"/>
    <dgm:cxn modelId="{443F5854-9267-483F-BCD6-D3AC43FEED84}" type="presParOf" srcId="{3324F4A9-8FB7-42C2-A5C7-0A3E9B0884B1}" destId="{B38FA4D0-B28F-4809-99D6-A156DB3C3AC6}" srcOrd="2" destOrd="0" presId="urn:microsoft.com/office/officeart/2005/8/layout/radial6"/>
    <dgm:cxn modelId="{347A01DF-DB97-4E5F-A303-76E4D878D2B8}" type="presParOf" srcId="{3324F4A9-8FB7-42C2-A5C7-0A3E9B0884B1}" destId="{5F2BA6D7-4DB7-4049-A601-E148B7659973}" srcOrd="3" destOrd="0" presId="urn:microsoft.com/office/officeart/2005/8/layout/radial6"/>
    <dgm:cxn modelId="{29579271-A338-488B-9B2D-CA1829F4C060}" type="presParOf" srcId="{3324F4A9-8FB7-42C2-A5C7-0A3E9B0884B1}" destId="{E5C9B3F6-2F9C-4C3E-8325-3BD55AF4AEEA}" srcOrd="4" destOrd="0" presId="urn:microsoft.com/office/officeart/2005/8/layout/radial6"/>
    <dgm:cxn modelId="{F27D36FC-CAAF-4CFF-AAC3-D6B2F56D147F}" type="presParOf" srcId="{3324F4A9-8FB7-42C2-A5C7-0A3E9B0884B1}" destId="{0B8AEBAD-3031-4E57-84A3-BD28FD3D2D11}" srcOrd="5" destOrd="0" presId="urn:microsoft.com/office/officeart/2005/8/layout/radial6"/>
    <dgm:cxn modelId="{5089A5DF-3D62-4453-BC95-494F6B751BE1}" type="presParOf" srcId="{3324F4A9-8FB7-42C2-A5C7-0A3E9B0884B1}" destId="{FD59B2E5-9D26-423A-A7C5-2CA119506BDD}" srcOrd="6" destOrd="0" presId="urn:microsoft.com/office/officeart/2005/8/layout/radial6"/>
    <dgm:cxn modelId="{8F9176C1-BD94-4D5E-BC30-A687BA7086B1}" type="presParOf" srcId="{3324F4A9-8FB7-42C2-A5C7-0A3E9B0884B1}" destId="{EDF831A1-2B70-445C-90FA-A47748A3B193}" srcOrd="7" destOrd="0" presId="urn:microsoft.com/office/officeart/2005/8/layout/radial6"/>
    <dgm:cxn modelId="{A6A7C9C5-E314-4500-9380-DDDA2D15E969}" type="presParOf" srcId="{3324F4A9-8FB7-42C2-A5C7-0A3E9B0884B1}" destId="{8DF302AA-4041-4871-AC59-27371AA5EBEB}" srcOrd="8" destOrd="0" presId="urn:microsoft.com/office/officeart/2005/8/layout/radial6"/>
    <dgm:cxn modelId="{B2FA1AC6-3F4F-4081-AC74-6E1525CA281D}" type="presParOf" srcId="{3324F4A9-8FB7-42C2-A5C7-0A3E9B0884B1}" destId="{341A55B3-5102-4BF8-B653-156500426DA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6A8F3-ACD7-409B-934E-04ECA1D60DC1}" type="doc">
      <dgm:prSet loTypeId="urn:microsoft.com/office/officeart/2005/8/layout/radial6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2CF6FC0-2CD5-4942-9CB6-B73C9CE9A143}">
      <dgm:prSet phldrT="[Text]" custT="1"/>
      <dgm:spPr/>
      <dgm:t>
        <a:bodyPr/>
        <a:lstStyle/>
        <a:p>
          <a:r>
            <a:rPr lang="en-US" sz="2000" dirty="0"/>
            <a:t>Comp &amp; Ben</a:t>
          </a:r>
        </a:p>
      </dgm:t>
    </dgm:pt>
    <dgm:pt modelId="{97DB064C-A523-48C7-A709-0FA630F44030}" type="parTrans" cxnId="{5F910241-D0A8-4250-BB5C-ECD3EE42DB29}">
      <dgm:prSet/>
      <dgm:spPr/>
      <dgm:t>
        <a:bodyPr/>
        <a:lstStyle/>
        <a:p>
          <a:endParaRPr lang="en-US" sz="3600"/>
        </a:p>
      </dgm:t>
    </dgm:pt>
    <dgm:pt modelId="{9ABCD9A1-80E5-4F52-9F55-F0D509DF932E}" type="sibTrans" cxnId="{5F910241-D0A8-4250-BB5C-ECD3EE42DB29}">
      <dgm:prSet/>
      <dgm:spPr/>
      <dgm:t>
        <a:bodyPr/>
        <a:lstStyle/>
        <a:p>
          <a:endParaRPr lang="en-US" sz="3600"/>
        </a:p>
      </dgm:t>
    </dgm:pt>
    <dgm:pt modelId="{92497E67-13E8-4EE4-8B27-019016DFBB8F}">
      <dgm:prSet phldrT="[Text]" custT="1"/>
      <dgm:spPr/>
      <dgm:t>
        <a:bodyPr/>
        <a:lstStyle/>
        <a:p>
          <a:r>
            <a:rPr lang="en-US" sz="2000" dirty="0"/>
            <a:t>Career</a:t>
          </a:r>
        </a:p>
      </dgm:t>
    </dgm:pt>
    <dgm:pt modelId="{9A1CBF29-1071-44EE-AD22-121FC1788DDC}" type="parTrans" cxnId="{B568E7A0-751E-4135-BC8B-7DA754DCD0F1}">
      <dgm:prSet/>
      <dgm:spPr/>
      <dgm:t>
        <a:bodyPr/>
        <a:lstStyle/>
        <a:p>
          <a:endParaRPr lang="en-US" sz="3600"/>
        </a:p>
      </dgm:t>
    </dgm:pt>
    <dgm:pt modelId="{5DFF31F6-D820-4D1E-A1ED-D9DC4C318E84}" type="sibTrans" cxnId="{B568E7A0-751E-4135-BC8B-7DA754DCD0F1}">
      <dgm:prSet/>
      <dgm:spPr/>
      <dgm:t>
        <a:bodyPr/>
        <a:lstStyle/>
        <a:p>
          <a:endParaRPr lang="en-US" sz="3600"/>
        </a:p>
      </dgm:t>
    </dgm:pt>
    <dgm:pt modelId="{BC00386D-3A0F-4859-9F46-273CE58B7E35}">
      <dgm:prSet phldrT="[Text]" custT="1"/>
      <dgm:spPr/>
      <dgm:t>
        <a:bodyPr/>
        <a:lstStyle/>
        <a:p>
          <a:r>
            <a:rPr lang="en-US" sz="1800" dirty="0"/>
            <a:t>Culture &amp; Environment </a:t>
          </a:r>
        </a:p>
      </dgm:t>
    </dgm:pt>
    <dgm:pt modelId="{64D26848-0B52-43D2-AA48-1C841B6CA1A5}" type="parTrans" cxnId="{DB585FA0-5724-403F-B28C-78ED7E909649}">
      <dgm:prSet/>
      <dgm:spPr/>
      <dgm:t>
        <a:bodyPr/>
        <a:lstStyle/>
        <a:p>
          <a:endParaRPr lang="en-US" sz="3600"/>
        </a:p>
      </dgm:t>
    </dgm:pt>
    <dgm:pt modelId="{CE568AD8-A8EA-4F58-954C-83ED0B1B5A90}" type="sibTrans" cxnId="{DB585FA0-5724-403F-B28C-78ED7E909649}">
      <dgm:prSet/>
      <dgm:spPr/>
      <dgm:t>
        <a:bodyPr/>
        <a:lstStyle/>
        <a:p>
          <a:endParaRPr lang="en-US" sz="3600"/>
        </a:p>
      </dgm:t>
    </dgm:pt>
    <dgm:pt modelId="{53A095CC-BB28-40C6-A181-DA93AA19C3A8}">
      <dgm:prSet phldrT="[Text]"/>
      <dgm:spPr/>
      <dgm:t>
        <a:bodyPr/>
        <a:lstStyle/>
        <a:p>
          <a:r>
            <a:rPr lang="en-US" b="1" dirty="0"/>
            <a:t>EVP</a:t>
          </a:r>
        </a:p>
      </dgm:t>
    </dgm:pt>
    <dgm:pt modelId="{24F85718-DD9A-47CD-A924-36600EE70EB6}" type="sibTrans" cxnId="{019C2556-28C7-4822-9FFB-BB04E0C0FBB2}">
      <dgm:prSet/>
      <dgm:spPr/>
      <dgm:t>
        <a:bodyPr/>
        <a:lstStyle/>
        <a:p>
          <a:endParaRPr lang="en-US" sz="3600"/>
        </a:p>
      </dgm:t>
    </dgm:pt>
    <dgm:pt modelId="{CF80AA2F-087A-4EF8-A15A-5F89ADEB63FA}" type="parTrans" cxnId="{019C2556-28C7-4822-9FFB-BB04E0C0FBB2}">
      <dgm:prSet/>
      <dgm:spPr/>
      <dgm:t>
        <a:bodyPr/>
        <a:lstStyle/>
        <a:p>
          <a:endParaRPr lang="en-US" sz="3600"/>
        </a:p>
      </dgm:t>
    </dgm:pt>
    <dgm:pt modelId="{36459EDC-8A9C-43D2-B439-8BB83B17998B}" type="pres">
      <dgm:prSet presAssocID="{1386A8F3-ACD7-409B-934E-04ECA1D60D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67EE3E-BB73-4912-AB03-174BC331B4F3}" type="pres">
      <dgm:prSet presAssocID="{53A095CC-BB28-40C6-A181-DA93AA19C3A8}" presName="centerShape" presStyleLbl="node0" presStyleIdx="0" presStyleCnt="1"/>
      <dgm:spPr/>
    </dgm:pt>
    <dgm:pt modelId="{D718EB2C-57D0-4489-8796-2D5E38A4AD4D}" type="pres">
      <dgm:prSet presAssocID="{C2CF6FC0-2CD5-4942-9CB6-B73C9CE9A143}" presName="node" presStyleLbl="node1" presStyleIdx="0" presStyleCnt="3">
        <dgm:presLayoutVars>
          <dgm:bulletEnabled val="1"/>
        </dgm:presLayoutVars>
      </dgm:prSet>
      <dgm:spPr/>
    </dgm:pt>
    <dgm:pt modelId="{C07867EF-9EE2-4EB6-A92D-B35E2EED2825}" type="pres">
      <dgm:prSet presAssocID="{C2CF6FC0-2CD5-4942-9CB6-B73C9CE9A143}" presName="dummy" presStyleCnt="0"/>
      <dgm:spPr/>
    </dgm:pt>
    <dgm:pt modelId="{17DC482C-3229-4230-BCAA-4BD91D5FA46C}" type="pres">
      <dgm:prSet presAssocID="{9ABCD9A1-80E5-4F52-9F55-F0D509DF932E}" presName="sibTrans" presStyleLbl="sibTrans2D1" presStyleIdx="0" presStyleCnt="3"/>
      <dgm:spPr/>
    </dgm:pt>
    <dgm:pt modelId="{D4B9C51F-E491-4C32-BB7E-8F9DC46721AB}" type="pres">
      <dgm:prSet presAssocID="{92497E67-13E8-4EE4-8B27-019016DFBB8F}" presName="node" presStyleLbl="node1" presStyleIdx="1" presStyleCnt="3">
        <dgm:presLayoutVars>
          <dgm:bulletEnabled val="1"/>
        </dgm:presLayoutVars>
      </dgm:prSet>
      <dgm:spPr/>
    </dgm:pt>
    <dgm:pt modelId="{F86688AF-5476-4967-A1C9-F0B151BB590B}" type="pres">
      <dgm:prSet presAssocID="{92497E67-13E8-4EE4-8B27-019016DFBB8F}" presName="dummy" presStyleCnt="0"/>
      <dgm:spPr/>
    </dgm:pt>
    <dgm:pt modelId="{104C704E-4654-4FB8-A179-74C0119FEEA1}" type="pres">
      <dgm:prSet presAssocID="{5DFF31F6-D820-4D1E-A1ED-D9DC4C318E84}" presName="sibTrans" presStyleLbl="sibTrans2D1" presStyleIdx="1" presStyleCnt="3"/>
      <dgm:spPr/>
    </dgm:pt>
    <dgm:pt modelId="{5950C73F-0FBC-47D2-B94A-436D6B395D95}" type="pres">
      <dgm:prSet presAssocID="{BC00386D-3A0F-4859-9F46-273CE58B7E35}" presName="node" presStyleLbl="node1" presStyleIdx="2" presStyleCnt="3" custScaleX="161167" custScaleY="106265">
        <dgm:presLayoutVars>
          <dgm:bulletEnabled val="1"/>
        </dgm:presLayoutVars>
      </dgm:prSet>
      <dgm:spPr/>
    </dgm:pt>
    <dgm:pt modelId="{7843AA88-276B-4F8F-912A-C102880D2D6B}" type="pres">
      <dgm:prSet presAssocID="{BC00386D-3A0F-4859-9F46-273CE58B7E35}" presName="dummy" presStyleCnt="0"/>
      <dgm:spPr/>
    </dgm:pt>
    <dgm:pt modelId="{990E8CA8-8708-43E8-AEBD-68F32EF58FC8}" type="pres">
      <dgm:prSet presAssocID="{CE568AD8-A8EA-4F58-954C-83ED0B1B5A90}" presName="sibTrans" presStyleLbl="sibTrans2D1" presStyleIdx="2" presStyleCnt="3"/>
      <dgm:spPr/>
    </dgm:pt>
  </dgm:ptLst>
  <dgm:cxnLst>
    <dgm:cxn modelId="{D719A40A-018F-4BD7-9276-B73957ADEE5B}" type="presOf" srcId="{9ABCD9A1-80E5-4F52-9F55-F0D509DF932E}" destId="{17DC482C-3229-4230-BCAA-4BD91D5FA46C}" srcOrd="0" destOrd="0" presId="urn:microsoft.com/office/officeart/2005/8/layout/radial6"/>
    <dgm:cxn modelId="{5F910241-D0A8-4250-BB5C-ECD3EE42DB29}" srcId="{53A095CC-BB28-40C6-A181-DA93AA19C3A8}" destId="{C2CF6FC0-2CD5-4942-9CB6-B73C9CE9A143}" srcOrd="0" destOrd="0" parTransId="{97DB064C-A523-48C7-A709-0FA630F44030}" sibTransId="{9ABCD9A1-80E5-4F52-9F55-F0D509DF932E}"/>
    <dgm:cxn modelId="{BC38C06C-A94E-4867-8BB8-0CE99E985FE5}" type="presOf" srcId="{5DFF31F6-D820-4D1E-A1ED-D9DC4C318E84}" destId="{104C704E-4654-4FB8-A179-74C0119FEEA1}" srcOrd="0" destOrd="0" presId="urn:microsoft.com/office/officeart/2005/8/layout/radial6"/>
    <dgm:cxn modelId="{AC277570-7E39-4B32-A4E1-88A1ED512EA5}" type="presOf" srcId="{92497E67-13E8-4EE4-8B27-019016DFBB8F}" destId="{D4B9C51F-E491-4C32-BB7E-8F9DC46721AB}" srcOrd="0" destOrd="0" presId="urn:microsoft.com/office/officeart/2005/8/layout/radial6"/>
    <dgm:cxn modelId="{019C2556-28C7-4822-9FFB-BB04E0C0FBB2}" srcId="{1386A8F3-ACD7-409B-934E-04ECA1D60DC1}" destId="{53A095CC-BB28-40C6-A181-DA93AA19C3A8}" srcOrd="0" destOrd="0" parTransId="{CF80AA2F-087A-4EF8-A15A-5F89ADEB63FA}" sibTransId="{24F85718-DD9A-47CD-A924-36600EE70EB6}"/>
    <dgm:cxn modelId="{62737878-26B7-44ED-934A-F8DD93A9F6FE}" type="presOf" srcId="{CE568AD8-A8EA-4F58-954C-83ED0B1B5A90}" destId="{990E8CA8-8708-43E8-AEBD-68F32EF58FC8}" srcOrd="0" destOrd="0" presId="urn:microsoft.com/office/officeart/2005/8/layout/radial6"/>
    <dgm:cxn modelId="{3987B058-9059-4691-96A5-311F94F56789}" type="presOf" srcId="{C2CF6FC0-2CD5-4942-9CB6-B73C9CE9A143}" destId="{D718EB2C-57D0-4489-8796-2D5E38A4AD4D}" srcOrd="0" destOrd="0" presId="urn:microsoft.com/office/officeart/2005/8/layout/radial6"/>
    <dgm:cxn modelId="{FEE09097-470B-410D-8A58-8839C4C7E4FF}" type="presOf" srcId="{53A095CC-BB28-40C6-A181-DA93AA19C3A8}" destId="{F567EE3E-BB73-4912-AB03-174BC331B4F3}" srcOrd="0" destOrd="0" presId="urn:microsoft.com/office/officeart/2005/8/layout/radial6"/>
    <dgm:cxn modelId="{DB585FA0-5724-403F-B28C-78ED7E909649}" srcId="{53A095CC-BB28-40C6-A181-DA93AA19C3A8}" destId="{BC00386D-3A0F-4859-9F46-273CE58B7E35}" srcOrd="2" destOrd="0" parTransId="{64D26848-0B52-43D2-AA48-1C841B6CA1A5}" sibTransId="{CE568AD8-A8EA-4F58-954C-83ED0B1B5A90}"/>
    <dgm:cxn modelId="{B568E7A0-751E-4135-BC8B-7DA754DCD0F1}" srcId="{53A095CC-BB28-40C6-A181-DA93AA19C3A8}" destId="{92497E67-13E8-4EE4-8B27-019016DFBB8F}" srcOrd="1" destOrd="0" parTransId="{9A1CBF29-1071-44EE-AD22-121FC1788DDC}" sibTransId="{5DFF31F6-D820-4D1E-A1ED-D9DC4C318E84}"/>
    <dgm:cxn modelId="{B4D410F2-FA1C-40EE-B72E-0EEC5E633C0A}" type="presOf" srcId="{BC00386D-3A0F-4859-9F46-273CE58B7E35}" destId="{5950C73F-0FBC-47D2-B94A-436D6B395D95}" srcOrd="0" destOrd="0" presId="urn:microsoft.com/office/officeart/2005/8/layout/radial6"/>
    <dgm:cxn modelId="{D810D0F9-4428-4B3A-A431-3356FB28BC10}" type="presOf" srcId="{1386A8F3-ACD7-409B-934E-04ECA1D60DC1}" destId="{36459EDC-8A9C-43D2-B439-8BB83B17998B}" srcOrd="0" destOrd="0" presId="urn:microsoft.com/office/officeart/2005/8/layout/radial6"/>
    <dgm:cxn modelId="{855D1B66-4A5C-498D-A1BB-868E8E9913A4}" type="presParOf" srcId="{36459EDC-8A9C-43D2-B439-8BB83B17998B}" destId="{F567EE3E-BB73-4912-AB03-174BC331B4F3}" srcOrd="0" destOrd="0" presId="urn:microsoft.com/office/officeart/2005/8/layout/radial6"/>
    <dgm:cxn modelId="{45D0AA3D-148B-482B-B7AF-3365990B5B9D}" type="presParOf" srcId="{36459EDC-8A9C-43D2-B439-8BB83B17998B}" destId="{D718EB2C-57D0-4489-8796-2D5E38A4AD4D}" srcOrd="1" destOrd="0" presId="urn:microsoft.com/office/officeart/2005/8/layout/radial6"/>
    <dgm:cxn modelId="{FC0A87D3-8229-46D1-9E48-42175DCD963D}" type="presParOf" srcId="{36459EDC-8A9C-43D2-B439-8BB83B17998B}" destId="{C07867EF-9EE2-4EB6-A92D-B35E2EED2825}" srcOrd="2" destOrd="0" presId="urn:microsoft.com/office/officeart/2005/8/layout/radial6"/>
    <dgm:cxn modelId="{6AADAE97-2C14-4226-AFFA-1F5904E08BFF}" type="presParOf" srcId="{36459EDC-8A9C-43D2-B439-8BB83B17998B}" destId="{17DC482C-3229-4230-BCAA-4BD91D5FA46C}" srcOrd="3" destOrd="0" presId="urn:microsoft.com/office/officeart/2005/8/layout/radial6"/>
    <dgm:cxn modelId="{F66793A6-ECF6-45A7-9B62-1C5289F5EB14}" type="presParOf" srcId="{36459EDC-8A9C-43D2-B439-8BB83B17998B}" destId="{D4B9C51F-E491-4C32-BB7E-8F9DC46721AB}" srcOrd="4" destOrd="0" presId="urn:microsoft.com/office/officeart/2005/8/layout/radial6"/>
    <dgm:cxn modelId="{6615B4AF-EE10-4C5F-8CF1-1A7244DF7961}" type="presParOf" srcId="{36459EDC-8A9C-43D2-B439-8BB83B17998B}" destId="{F86688AF-5476-4967-A1C9-F0B151BB590B}" srcOrd="5" destOrd="0" presId="urn:microsoft.com/office/officeart/2005/8/layout/radial6"/>
    <dgm:cxn modelId="{E87D3AA0-0BF2-46C1-8959-9DAF44F799E1}" type="presParOf" srcId="{36459EDC-8A9C-43D2-B439-8BB83B17998B}" destId="{104C704E-4654-4FB8-A179-74C0119FEEA1}" srcOrd="6" destOrd="0" presId="urn:microsoft.com/office/officeart/2005/8/layout/radial6"/>
    <dgm:cxn modelId="{D52C7A76-FC87-496B-AC42-47DEC70F63D5}" type="presParOf" srcId="{36459EDC-8A9C-43D2-B439-8BB83B17998B}" destId="{5950C73F-0FBC-47D2-B94A-436D6B395D95}" srcOrd="7" destOrd="0" presId="urn:microsoft.com/office/officeart/2005/8/layout/radial6"/>
    <dgm:cxn modelId="{594F4391-8C84-40CF-A611-C0CF45A3C708}" type="presParOf" srcId="{36459EDC-8A9C-43D2-B439-8BB83B17998B}" destId="{7843AA88-276B-4F8F-912A-C102880D2D6B}" srcOrd="8" destOrd="0" presId="urn:microsoft.com/office/officeart/2005/8/layout/radial6"/>
    <dgm:cxn modelId="{49955A6A-4DD8-4FFC-A35E-860272A1F161}" type="presParOf" srcId="{36459EDC-8A9C-43D2-B439-8BB83B17998B}" destId="{990E8CA8-8708-43E8-AEBD-68F32EF58FC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A55B3-5102-4BF8-B653-156500426DAB}">
      <dsp:nvSpPr>
        <dsp:cNvPr id="0" name=""/>
        <dsp:cNvSpPr/>
      </dsp:nvSpPr>
      <dsp:spPr>
        <a:xfrm>
          <a:off x="2279857" y="696461"/>
          <a:ext cx="4409064" cy="4409064"/>
        </a:xfrm>
        <a:prstGeom prst="blockArc">
          <a:avLst>
            <a:gd name="adj1" fmla="val 9159166"/>
            <a:gd name="adj2" fmla="val 16054208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59B2E5-9D26-423A-A7C5-2CA119506BDD}">
      <dsp:nvSpPr>
        <dsp:cNvPr id="0" name=""/>
        <dsp:cNvSpPr/>
      </dsp:nvSpPr>
      <dsp:spPr>
        <a:xfrm>
          <a:off x="2237268" y="618131"/>
          <a:ext cx="4409064" cy="4409064"/>
        </a:xfrm>
        <a:prstGeom prst="blockArc">
          <a:avLst>
            <a:gd name="adj1" fmla="val 1949901"/>
            <a:gd name="adj2" fmla="val 9016815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2BA6D7-4DB7-4049-A601-E148B7659973}">
      <dsp:nvSpPr>
        <dsp:cNvPr id="0" name=""/>
        <dsp:cNvSpPr/>
      </dsp:nvSpPr>
      <dsp:spPr>
        <a:xfrm>
          <a:off x="2188563" y="698397"/>
          <a:ext cx="4409064" cy="4409064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085777-2347-49C9-8FF7-CBEAEB2FEF0C}">
      <dsp:nvSpPr>
        <dsp:cNvPr id="0" name=""/>
        <dsp:cNvSpPr/>
      </dsp:nvSpPr>
      <dsp:spPr>
        <a:xfrm>
          <a:off x="3377406" y="1887240"/>
          <a:ext cx="2031377" cy="20313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Candidate Persona</a:t>
          </a:r>
        </a:p>
      </dsp:txBody>
      <dsp:txXfrm>
        <a:off x="3674894" y="2184728"/>
        <a:ext cx="1436401" cy="1436401"/>
      </dsp:txXfrm>
    </dsp:sp>
    <dsp:sp modelId="{FEDD6FA0-A67C-48FA-838D-A61BD41F5D0E}">
      <dsp:nvSpPr>
        <dsp:cNvPr id="0" name=""/>
        <dsp:cNvSpPr/>
      </dsp:nvSpPr>
      <dsp:spPr>
        <a:xfrm>
          <a:off x="3366053" y="-30288"/>
          <a:ext cx="2054084" cy="15597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Ideal Work Experience / Skills</a:t>
          </a:r>
        </a:p>
      </dsp:txBody>
      <dsp:txXfrm>
        <a:off x="3666867" y="198132"/>
        <a:ext cx="1452456" cy="1102912"/>
      </dsp:txXfrm>
    </dsp:sp>
    <dsp:sp modelId="{E5C9B3F6-2F9C-4C3E-8325-3BD55AF4AEEA}">
      <dsp:nvSpPr>
        <dsp:cNvPr id="0" name=""/>
        <dsp:cNvSpPr/>
      </dsp:nvSpPr>
      <dsp:spPr>
        <a:xfrm>
          <a:off x="5546961" y="3268618"/>
          <a:ext cx="1421964" cy="14219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Where to be found?</a:t>
          </a:r>
        </a:p>
      </dsp:txBody>
      <dsp:txXfrm>
        <a:off x="5755203" y="3476860"/>
        <a:ext cx="1005480" cy="1005480"/>
      </dsp:txXfrm>
    </dsp:sp>
    <dsp:sp modelId="{EDF831A1-2B70-445C-90FA-A47748A3B193}">
      <dsp:nvSpPr>
        <dsp:cNvPr id="0" name=""/>
        <dsp:cNvSpPr/>
      </dsp:nvSpPr>
      <dsp:spPr>
        <a:xfrm>
          <a:off x="1860726" y="3179217"/>
          <a:ext cx="1421964" cy="14219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Why to choose your Organization?</a:t>
          </a:r>
        </a:p>
      </dsp:txBody>
      <dsp:txXfrm>
        <a:off x="2068968" y="3387459"/>
        <a:ext cx="1005480" cy="1005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E8CA8-8708-43E8-AEBD-68F32EF58FC8}">
      <dsp:nvSpPr>
        <dsp:cNvPr id="0" name=""/>
        <dsp:cNvSpPr/>
      </dsp:nvSpPr>
      <dsp:spPr>
        <a:xfrm>
          <a:off x="2143987" y="570904"/>
          <a:ext cx="3800130" cy="3800130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4C704E-4654-4FB8-A179-74C0119FEEA1}">
      <dsp:nvSpPr>
        <dsp:cNvPr id="0" name=""/>
        <dsp:cNvSpPr/>
      </dsp:nvSpPr>
      <dsp:spPr>
        <a:xfrm>
          <a:off x="2143987" y="570904"/>
          <a:ext cx="3800130" cy="3800130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C482C-3229-4230-BCAA-4BD91D5FA46C}">
      <dsp:nvSpPr>
        <dsp:cNvPr id="0" name=""/>
        <dsp:cNvSpPr/>
      </dsp:nvSpPr>
      <dsp:spPr>
        <a:xfrm>
          <a:off x="2143987" y="570904"/>
          <a:ext cx="3800130" cy="3800130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67EE3E-BB73-4912-AB03-174BC331B4F3}">
      <dsp:nvSpPr>
        <dsp:cNvPr id="0" name=""/>
        <dsp:cNvSpPr/>
      </dsp:nvSpPr>
      <dsp:spPr>
        <a:xfrm>
          <a:off x="3169308" y="1596225"/>
          <a:ext cx="1749488" cy="17494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/>
            <a:t>EVP</a:t>
          </a:r>
        </a:p>
      </dsp:txBody>
      <dsp:txXfrm>
        <a:off x="3425515" y="1852432"/>
        <a:ext cx="1237074" cy="1237074"/>
      </dsp:txXfrm>
    </dsp:sp>
    <dsp:sp modelId="{D718EB2C-57D0-4489-8796-2D5E38A4AD4D}">
      <dsp:nvSpPr>
        <dsp:cNvPr id="0" name=""/>
        <dsp:cNvSpPr/>
      </dsp:nvSpPr>
      <dsp:spPr>
        <a:xfrm>
          <a:off x="3431732" y="2670"/>
          <a:ext cx="1224641" cy="122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 &amp; Ben</a:t>
          </a:r>
        </a:p>
      </dsp:txBody>
      <dsp:txXfrm>
        <a:off x="3611077" y="182015"/>
        <a:ext cx="865951" cy="865951"/>
      </dsp:txXfrm>
    </dsp:sp>
    <dsp:sp modelId="{D4B9C51F-E491-4C32-BB7E-8F9DC46721AB}">
      <dsp:nvSpPr>
        <dsp:cNvPr id="0" name=""/>
        <dsp:cNvSpPr/>
      </dsp:nvSpPr>
      <dsp:spPr>
        <a:xfrm>
          <a:off x="5039056" y="2786637"/>
          <a:ext cx="1224641" cy="122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</a:t>
          </a:r>
        </a:p>
      </dsp:txBody>
      <dsp:txXfrm>
        <a:off x="5218401" y="2965982"/>
        <a:ext cx="865951" cy="865951"/>
      </dsp:txXfrm>
    </dsp:sp>
    <dsp:sp modelId="{5950C73F-0FBC-47D2-B94A-436D6B395D95}">
      <dsp:nvSpPr>
        <dsp:cNvPr id="0" name=""/>
        <dsp:cNvSpPr/>
      </dsp:nvSpPr>
      <dsp:spPr>
        <a:xfrm>
          <a:off x="1449869" y="2748275"/>
          <a:ext cx="1973718" cy="13013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Culture &amp; Environment </a:t>
          </a:r>
        </a:p>
      </dsp:txBody>
      <dsp:txXfrm>
        <a:off x="1738913" y="2938855"/>
        <a:ext cx="1395630" cy="92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FD5FCA-5FD5-4F78-8F64-639AA6ECCB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E28FD-EAB4-4BE9-B004-5C7E0F347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1C00B-8F50-46AB-83CE-05896121FE3D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56CC-9A4F-460B-931C-98A6A93D3C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95ACF-3D21-4391-B83B-154F94C30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12F81-C007-4672-AC56-2C5F18F74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1403-EA98-4BEB-951F-761C36904AE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04C9-C1C7-40B0-A520-D84764434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47FF-4B32-4FF1-9366-6A3A608AD5C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102-1546-4961-BFB2-5FE8341E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8"/>
            <a:ext cx="9134575" cy="6850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595" y="1054171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Talent Framework</a:t>
            </a:r>
            <a:b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Employee Journey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4FA5D-5F72-420A-B6A6-952B3C102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4813" r="15380" b="11456"/>
          <a:stretch/>
        </p:blipFill>
        <p:spPr>
          <a:xfrm>
            <a:off x="4595391" y="4081261"/>
            <a:ext cx="1796289" cy="1455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E0E75-407B-49AD-BDD7-8345E8A35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20" y="410094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125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E38E810C-7AA2-4B0C-B03A-9835F551E8BE}"/>
              </a:ext>
            </a:extLst>
          </p:cNvPr>
          <p:cNvSpPr txBox="1">
            <a:spLocks/>
          </p:cNvSpPr>
          <p:nvPr/>
        </p:nvSpPr>
        <p:spPr>
          <a:xfrm>
            <a:off x="184950" y="481839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>
                <a:latin typeface="Carlito"/>
                <a:cs typeface="Carlito"/>
              </a:rPr>
              <a:t>5- L&amp;D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780DD-9BC4-497E-8701-4D6397C0F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12" y="363255"/>
            <a:ext cx="1005840" cy="10058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E1215F-DE87-472A-87D5-B69F005CD06A}"/>
              </a:ext>
            </a:extLst>
          </p:cNvPr>
          <p:cNvGrpSpPr/>
          <p:nvPr/>
        </p:nvGrpSpPr>
        <p:grpSpPr>
          <a:xfrm>
            <a:off x="777988" y="2527592"/>
            <a:ext cx="1934817" cy="2136281"/>
            <a:chOff x="963172" y="2813436"/>
            <a:chExt cx="1934817" cy="21362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88C612-0520-4C5A-8790-8B57509D9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61" y="2813436"/>
              <a:ext cx="1005840" cy="10058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FEEBC5-E6D5-4AF4-9221-41545EA8C6F6}"/>
                </a:ext>
              </a:extLst>
            </p:cNvPr>
            <p:cNvSpPr txBox="1"/>
            <p:nvPr/>
          </p:nvSpPr>
          <p:spPr>
            <a:xfrm>
              <a:off x="963172" y="4580385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Internal Academy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84F9D0-F8A9-4EE6-B156-3D487E23CB62}"/>
              </a:ext>
            </a:extLst>
          </p:cNvPr>
          <p:cNvGrpSpPr/>
          <p:nvPr/>
        </p:nvGrpSpPr>
        <p:grpSpPr>
          <a:xfrm>
            <a:off x="3604591" y="2478112"/>
            <a:ext cx="1934817" cy="2416240"/>
            <a:chOff x="3475043" y="2813436"/>
            <a:chExt cx="1934817" cy="24162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4C64E-70A6-4122-A1A5-9E2D2CEA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532" y="2813436"/>
              <a:ext cx="1005840" cy="10058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EB8E13-5818-427D-A004-6711E09A5127}"/>
                </a:ext>
              </a:extLst>
            </p:cNvPr>
            <p:cNvSpPr txBox="1"/>
            <p:nvPr/>
          </p:nvSpPr>
          <p:spPr>
            <a:xfrm>
              <a:off x="3475043" y="4583345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Integrated Learning Solutions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34D3C7-D0B6-433A-A3BB-941C55DC5117}"/>
              </a:ext>
            </a:extLst>
          </p:cNvPr>
          <p:cNvGrpSpPr/>
          <p:nvPr/>
        </p:nvGrpSpPr>
        <p:grpSpPr>
          <a:xfrm>
            <a:off x="6365804" y="2478112"/>
            <a:ext cx="1934817" cy="2139594"/>
            <a:chOff x="5839974" y="2813436"/>
            <a:chExt cx="1934817" cy="21395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BF704-389E-4BD9-9BE0-87875C831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462" y="2813436"/>
              <a:ext cx="1005840" cy="10058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47D9A0-AE46-484B-A973-70E6B0B2E1DD}"/>
                </a:ext>
              </a:extLst>
            </p:cNvPr>
            <p:cNvSpPr txBox="1"/>
            <p:nvPr/>
          </p:nvSpPr>
          <p:spPr>
            <a:xfrm>
              <a:off x="5839974" y="458369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Learning Tracks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17353E-FC0E-4893-8CFC-52BC894CE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4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D6987041-D02D-4780-B1BC-C74049F98F87}"/>
              </a:ext>
            </a:extLst>
          </p:cNvPr>
          <p:cNvSpPr txBox="1">
            <a:spLocks/>
          </p:cNvSpPr>
          <p:nvPr/>
        </p:nvSpPr>
        <p:spPr>
          <a:xfrm>
            <a:off x="198202" y="544941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6- Managers capabilities: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0EF01-153D-46C0-8986-7273BA469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8" y="410236"/>
            <a:ext cx="1005840" cy="10058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E8CD28-1B60-4937-9944-0646DFA2992F}"/>
              </a:ext>
            </a:extLst>
          </p:cNvPr>
          <p:cNvGrpSpPr/>
          <p:nvPr/>
        </p:nvGrpSpPr>
        <p:grpSpPr>
          <a:xfrm>
            <a:off x="893336" y="2879379"/>
            <a:ext cx="1934817" cy="1784491"/>
            <a:chOff x="893336" y="2879379"/>
            <a:chExt cx="1934817" cy="17844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DDCB89-F811-4AB2-A03C-2160AB01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44" y="2879379"/>
              <a:ext cx="1005840" cy="10058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885223-5471-41E1-82E1-F903E8FC2579}"/>
                </a:ext>
              </a:extLst>
            </p:cNvPr>
            <p:cNvSpPr txBox="1"/>
            <p:nvPr/>
          </p:nvSpPr>
          <p:spPr>
            <a:xfrm>
              <a:off x="893336" y="429453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Leadership Profile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126008-5234-484D-9C59-6BC93ECA1C40}"/>
              </a:ext>
            </a:extLst>
          </p:cNvPr>
          <p:cNvGrpSpPr/>
          <p:nvPr/>
        </p:nvGrpSpPr>
        <p:grpSpPr>
          <a:xfrm>
            <a:off x="3604591" y="2926080"/>
            <a:ext cx="2067339" cy="1737789"/>
            <a:chOff x="3604591" y="2926080"/>
            <a:chExt cx="2067339" cy="17377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766208-5489-457A-BC2D-639249794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80" y="2926080"/>
              <a:ext cx="1005840" cy="10058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80B7E7-DDAA-4076-99FB-C0203D1B4136}"/>
                </a:ext>
              </a:extLst>
            </p:cNvPr>
            <p:cNvSpPr txBox="1"/>
            <p:nvPr/>
          </p:nvSpPr>
          <p:spPr>
            <a:xfrm>
              <a:off x="3604591" y="4294537"/>
              <a:ext cx="2067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Measurement 360 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F57E1-B922-491B-9AF4-110D6F315874}"/>
              </a:ext>
            </a:extLst>
          </p:cNvPr>
          <p:cNvGrpSpPr/>
          <p:nvPr/>
        </p:nvGrpSpPr>
        <p:grpSpPr>
          <a:xfrm>
            <a:off x="6405543" y="2926080"/>
            <a:ext cx="1934817" cy="2014788"/>
            <a:chOff x="6405543" y="2926080"/>
            <a:chExt cx="1934817" cy="20147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333FD5-DB65-4201-A9E3-CF857A9F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323" y="2926080"/>
              <a:ext cx="1005840" cy="10058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A1704E-663C-4A67-8ABD-18E93B7BC4BB}"/>
                </a:ext>
              </a:extLst>
            </p:cNvPr>
            <p:cNvSpPr txBox="1"/>
            <p:nvPr/>
          </p:nvSpPr>
          <p:spPr>
            <a:xfrm>
              <a:off x="6405543" y="4294537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Ongoing Development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1A59AB-D48D-4F5F-913B-D2CC33CBE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7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91909BAD-14AD-458F-99DE-B0DB4CB5AA5C}"/>
              </a:ext>
            </a:extLst>
          </p:cNvPr>
          <p:cNvSpPr txBox="1">
            <a:spLocks/>
          </p:cNvSpPr>
          <p:nvPr/>
        </p:nvSpPr>
        <p:spPr>
          <a:xfrm>
            <a:off x="330724" y="580236"/>
            <a:ext cx="756596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7- Career Development: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22690-ACE6-426C-BF4A-0FB877248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5" y="532519"/>
            <a:ext cx="1005840" cy="10058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9DA796C-CDFD-4572-86F4-1A000EC5C69C}"/>
              </a:ext>
            </a:extLst>
          </p:cNvPr>
          <p:cNvGrpSpPr/>
          <p:nvPr/>
        </p:nvGrpSpPr>
        <p:grpSpPr>
          <a:xfrm>
            <a:off x="631514" y="2638293"/>
            <a:ext cx="1934817" cy="2302576"/>
            <a:chOff x="631514" y="2638293"/>
            <a:chExt cx="1934817" cy="23025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759C93-7CD3-4180-A682-145CE36D4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03" y="2638293"/>
              <a:ext cx="1005840" cy="1005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AE5840-8B2D-4437-8D95-9A0F7A33377A}"/>
                </a:ext>
              </a:extLst>
            </p:cNvPr>
            <p:cNvSpPr txBox="1"/>
            <p:nvPr/>
          </p:nvSpPr>
          <p:spPr>
            <a:xfrm>
              <a:off x="631514" y="4294538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Formal CD Framework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1837E4-E0BA-4CFB-BBCF-61B83DA9BC1B}"/>
              </a:ext>
            </a:extLst>
          </p:cNvPr>
          <p:cNvGrpSpPr/>
          <p:nvPr/>
        </p:nvGrpSpPr>
        <p:grpSpPr>
          <a:xfrm>
            <a:off x="6135291" y="2638293"/>
            <a:ext cx="1934817" cy="2302576"/>
            <a:chOff x="6135291" y="2638293"/>
            <a:chExt cx="1934817" cy="23025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28C607-EE8C-4875-813D-AFC503F89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856" y="2638293"/>
              <a:ext cx="1005840" cy="10058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87571F-AA53-4FBE-A6C4-CCE8627C0210}"/>
                </a:ext>
              </a:extLst>
            </p:cNvPr>
            <p:cNvSpPr txBox="1"/>
            <p:nvPr/>
          </p:nvSpPr>
          <p:spPr>
            <a:xfrm>
              <a:off x="6135291" y="4294538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Methods &amp; Practices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6972DC-9E6F-4CF3-B3D4-B0C540B3EF6F}"/>
              </a:ext>
            </a:extLst>
          </p:cNvPr>
          <p:cNvGrpSpPr/>
          <p:nvPr/>
        </p:nvGrpSpPr>
        <p:grpSpPr>
          <a:xfrm>
            <a:off x="3489190" y="2638293"/>
            <a:ext cx="1934817" cy="2302576"/>
            <a:chOff x="3489190" y="2638293"/>
            <a:chExt cx="1934817" cy="2302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4CFB7D-2A58-4849-8763-2017ACF41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679" y="2638293"/>
              <a:ext cx="1005840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845D96-A933-4499-879B-A41A6AF1DBA8}"/>
                </a:ext>
              </a:extLst>
            </p:cNvPr>
            <p:cNvSpPr txBox="1"/>
            <p:nvPr/>
          </p:nvSpPr>
          <p:spPr>
            <a:xfrm>
              <a:off x="3489190" y="4294538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Framework Communication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0690366-CBD3-424D-A9C6-F7F8434FF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4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06985F3D-7AA3-4B04-80DB-F1EBA15CF6BC}"/>
              </a:ext>
            </a:extLst>
          </p:cNvPr>
          <p:cNvSpPr txBox="1">
            <a:spLocks/>
          </p:cNvSpPr>
          <p:nvPr/>
        </p:nvSpPr>
        <p:spPr>
          <a:xfrm>
            <a:off x="389227" y="447140"/>
            <a:ext cx="4767614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8- Succession Mgmt.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&amp; Hi-Potential: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BC759-7B6C-4AF4-933B-7DF8EF5FC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329"/>
            <a:ext cx="1005840" cy="10058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E35274-13CC-48BC-9FE8-E3BD7B16B5E9}"/>
              </a:ext>
            </a:extLst>
          </p:cNvPr>
          <p:cNvGrpSpPr/>
          <p:nvPr/>
        </p:nvGrpSpPr>
        <p:grpSpPr>
          <a:xfrm>
            <a:off x="389227" y="3051727"/>
            <a:ext cx="1934817" cy="1764542"/>
            <a:chOff x="523901" y="3051727"/>
            <a:chExt cx="1934817" cy="1764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F4BC04-12FC-4A0B-BE46-8CCB3EEE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90" y="3051727"/>
              <a:ext cx="1005840" cy="10058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44A899-E7C3-4D59-BD4D-36FA921782CA}"/>
                </a:ext>
              </a:extLst>
            </p:cNvPr>
            <p:cNvSpPr txBox="1"/>
            <p:nvPr/>
          </p:nvSpPr>
          <p:spPr>
            <a:xfrm>
              <a:off x="523901" y="4446937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Identify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7E6FCC-409F-4A7D-8C82-24BDD0E1C501}"/>
              </a:ext>
            </a:extLst>
          </p:cNvPr>
          <p:cNvGrpSpPr/>
          <p:nvPr/>
        </p:nvGrpSpPr>
        <p:grpSpPr>
          <a:xfrm>
            <a:off x="2600066" y="3054791"/>
            <a:ext cx="1934817" cy="1788855"/>
            <a:chOff x="2637183" y="3051727"/>
            <a:chExt cx="1934817" cy="17888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0FD009-987D-4DE8-BF2A-D7C1BFDB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588" y="3051727"/>
              <a:ext cx="1005840" cy="1005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6BA5B9-B20B-4B9A-A9D7-4BAABB353D4A}"/>
                </a:ext>
              </a:extLst>
            </p:cNvPr>
            <p:cNvSpPr txBox="1"/>
            <p:nvPr/>
          </p:nvSpPr>
          <p:spPr>
            <a:xfrm>
              <a:off x="2637183" y="4471250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Assess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46A8A0-454D-4455-A531-C41DC33F0CBB}"/>
              </a:ext>
            </a:extLst>
          </p:cNvPr>
          <p:cNvGrpSpPr/>
          <p:nvPr/>
        </p:nvGrpSpPr>
        <p:grpSpPr>
          <a:xfrm>
            <a:off x="4692352" y="3054791"/>
            <a:ext cx="1934817" cy="1788855"/>
            <a:chOff x="4493588" y="3051727"/>
            <a:chExt cx="1934817" cy="17888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E673B5-E877-4BE8-A068-51E8C2F72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077" y="3051727"/>
              <a:ext cx="1005840" cy="10058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D2396C-832B-447F-9129-81C6646734AF}"/>
                </a:ext>
              </a:extLst>
            </p:cNvPr>
            <p:cNvSpPr txBox="1"/>
            <p:nvPr/>
          </p:nvSpPr>
          <p:spPr>
            <a:xfrm>
              <a:off x="4493588" y="4471250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Develop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E017FB-FB77-4843-8208-8FB6341CE4E2}"/>
              </a:ext>
            </a:extLst>
          </p:cNvPr>
          <p:cNvGrpSpPr/>
          <p:nvPr/>
        </p:nvGrpSpPr>
        <p:grpSpPr>
          <a:xfrm>
            <a:off x="6685282" y="3051727"/>
            <a:ext cx="1934817" cy="1764542"/>
            <a:chOff x="6428405" y="3051727"/>
            <a:chExt cx="1934817" cy="17645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214A16-6DB1-4F06-95BE-994DCDC4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566" y="3051727"/>
              <a:ext cx="1005840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DA425A-42F3-4007-A718-E21494545AE8}"/>
                </a:ext>
              </a:extLst>
            </p:cNvPr>
            <p:cNvSpPr txBox="1"/>
            <p:nvPr/>
          </p:nvSpPr>
          <p:spPr>
            <a:xfrm>
              <a:off x="6428405" y="4446937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Retention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01B34B8-3713-4FC5-86EF-4A38E8BC7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1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ABC7F12A-44CD-487D-944C-A65993C9ED15}"/>
              </a:ext>
            </a:extLst>
          </p:cNvPr>
          <p:cNvSpPr txBox="1">
            <a:spLocks/>
          </p:cNvSpPr>
          <p:nvPr/>
        </p:nvSpPr>
        <p:spPr>
          <a:xfrm>
            <a:off x="317472" y="500723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9- Engagement: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86084-AD0E-4CC2-B170-122BC97C9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49" y="361321"/>
            <a:ext cx="1005840" cy="10058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0600D4-BE16-48FF-B92B-C1894A96A759}"/>
              </a:ext>
            </a:extLst>
          </p:cNvPr>
          <p:cNvGrpSpPr/>
          <p:nvPr/>
        </p:nvGrpSpPr>
        <p:grpSpPr>
          <a:xfrm>
            <a:off x="268173" y="2726407"/>
            <a:ext cx="1934817" cy="2134026"/>
            <a:chOff x="216676" y="2926080"/>
            <a:chExt cx="1934817" cy="21340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C28D2E-96E4-47FC-8240-32B43EA9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65" y="2926080"/>
              <a:ext cx="1005840" cy="10058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7D15FF-6FDF-40B7-A9B9-07A534A37F48}"/>
                </a:ext>
              </a:extLst>
            </p:cNvPr>
            <p:cNvSpPr txBox="1"/>
            <p:nvPr/>
          </p:nvSpPr>
          <p:spPr>
            <a:xfrm>
              <a:off x="216676" y="4413775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Candidate Experience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6980BD-FFBD-47C6-9644-9931A8A6DEFD}"/>
              </a:ext>
            </a:extLst>
          </p:cNvPr>
          <p:cNvGrpSpPr/>
          <p:nvPr/>
        </p:nvGrpSpPr>
        <p:grpSpPr>
          <a:xfrm>
            <a:off x="2478515" y="2726407"/>
            <a:ext cx="1934817" cy="1857027"/>
            <a:chOff x="2637183" y="2926080"/>
            <a:chExt cx="1934817" cy="18570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271215-5E01-44FC-8236-0D561514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705" y="2926080"/>
              <a:ext cx="1005840" cy="1005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796368-9C19-44FB-9948-E8F9A979D582}"/>
                </a:ext>
              </a:extLst>
            </p:cNvPr>
            <p:cNvSpPr txBox="1"/>
            <p:nvPr/>
          </p:nvSpPr>
          <p:spPr>
            <a:xfrm>
              <a:off x="2637183" y="4413775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90 Days Survey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FAD720-BA53-4851-91DE-00308A47019E}"/>
              </a:ext>
            </a:extLst>
          </p:cNvPr>
          <p:cNvGrpSpPr/>
          <p:nvPr/>
        </p:nvGrpSpPr>
        <p:grpSpPr>
          <a:xfrm>
            <a:off x="4823434" y="2665234"/>
            <a:ext cx="1934817" cy="2411025"/>
            <a:chOff x="5055756" y="2926080"/>
            <a:chExt cx="1934817" cy="24110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5D880C-DC9F-4B6A-AD8D-F4840FA8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45" y="2926080"/>
              <a:ext cx="1005840" cy="100584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75D7EA-CE3B-402F-BC2C-A74350BFDA19}"/>
                </a:ext>
              </a:extLst>
            </p:cNvPr>
            <p:cNvSpPr txBox="1"/>
            <p:nvPr/>
          </p:nvSpPr>
          <p:spPr>
            <a:xfrm>
              <a:off x="5055756" y="4413775"/>
              <a:ext cx="19348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Manager Capability – Appraisal System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14F9B1-1F33-4B62-9F69-DCCBB8A5704A}"/>
              </a:ext>
            </a:extLst>
          </p:cNvPr>
          <p:cNvGrpSpPr/>
          <p:nvPr/>
        </p:nvGrpSpPr>
        <p:grpSpPr>
          <a:xfrm>
            <a:off x="6995344" y="2726407"/>
            <a:ext cx="1934817" cy="2134026"/>
            <a:chOff x="6990573" y="2926080"/>
            <a:chExt cx="1934817" cy="21340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DD3400-4F41-4398-8B71-59A92B59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243" y="2926080"/>
              <a:ext cx="1005840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272312-663F-43F3-8AFF-222453E1F86C}"/>
                </a:ext>
              </a:extLst>
            </p:cNvPr>
            <p:cNvSpPr txBox="1"/>
            <p:nvPr/>
          </p:nvSpPr>
          <p:spPr>
            <a:xfrm>
              <a:off x="6990573" y="4413775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Development Opportunities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CA90A23-9600-40D1-A203-07798313C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2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122" y="2399284"/>
            <a:ext cx="28663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</a:rPr>
              <a:t>Thank</a:t>
            </a:r>
            <a:r>
              <a:rPr sz="5400" spc="-190" dirty="0">
                <a:solidFill>
                  <a:srgbClr val="FFFFFF"/>
                </a:solidFill>
              </a:rPr>
              <a:t> </a:t>
            </a:r>
            <a:r>
              <a:rPr sz="5400" spc="-140" dirty="0">
                <a:solidFill>
                  <a:srgbClr val="FFFFFF"/>
                </a:solidFill>
              </a:rPr>
              <a:t>You</a:t>
            </a:r>
            <a:endParaRPr sz="54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898117B-B43C-9948-A08C-C886263F220E}"/>
              </a:ext>
            </a:extLst>
          </p:cNvPr>
          <p:cNvSpPr/>
          <p:nvPr/>
        </p:nvSpPr>
        <p:spPr>
          <a:xfrm>
            <a:off x="0" y="3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09C514-1CEA-4092-8F1E-E3FC7264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77" y="106508"/>
            <a:ext cx="7886700" cy="1325563"/>
          </a:xfrm>
        </p:spPr>
        <p:txBody>
          <a:bodyPr/>
          <a:lstStyle/>
          <a:p>
            <a:r>
              <a:rPr lang="en-US" b="1" spc="-5" dirty="0">
                <a:latin typeface="Carlito"/>
                <a:cs typeface="Carlito"/>
              </a:rPr>
              <a:t>Business Balanced Score Card: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4D031-75B3-4B8E-8610-0472863A8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4"/>
          <a:stretch/>
        </p:blipFill>
        <p:spPr>
          <a:xfrm>
            <a:off x="2128332" y="1367416"/>
            <a:ext cx="4887335" cy="462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6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CBE36057-E290-4953-9333-D01CE09F6B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53" y="90408"/>
            <a:ext cx="590257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latin typeface="Carlito"/>
                <a:cs typeface="Carlito"/>
              </a:rPr>
              <a:t>Employee Journey:</a:t>
            </a:r>
            <a:endParaRPr sz="4000" dirty="0">
              <a:latin typeface="Carlito"/>
              <a:cs typeface="Carlito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1EC9610-675E-4372-AAF2-186CB385B47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1716580" y="2241597"/>
            <a:ext cx="419662" cy="6758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97BBC33-2AC6-4E7B-A4DC-084F61646D0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734133" y="2309183"/>
            <a:ext cx="393012" cy="18472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BFF48D4-CB33-42D7-AB5A-0427A5A12044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5741590" y="2542765"/>
            <a:ext cx="565729" cy="28489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D2D858A-4C0D-4D05-9E18-148AC5F251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31963" y="4563188"/>
            <a:ext cx="549562" cy="21536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0E758B-27DA-4F2F-A96C-0AB9F926B6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34134" y="4917181"/>
            <a:ext cx="549562" cy="21536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EF06B1D-E9C8-402C-88E8-E5BA317B92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44508" y="5077559"/>
            <a:ext cx="549562" cy="21536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481D537-3489-4C8E-A312-0EB892778EF5}"/>
              </a:ext>
            </a:extLst>
          </p:cNvPr>
          <p:cNvCxnSpPr>
            <a:cxnSpLocks/>
            <a:stCxn id="21" idx="3"/>
            <a:endCxn id="17" idx="2"/>
          </p:cNvCxnSpPr>
          <p:nvPr/>
        </p:nvCxnSpPr>
        <p:spPr>
          <a:xfrm flipH="1" flipV="1">
            <a:off x="8007212" y="3890175"/>
            <a:ext cx="88623" cy="667330"/>
          </a:xfrm>
          <a:prstGeom prst="bentConnector4">
            <a:avLst>
              <a:gd name="adj1" fmla="val -257947"/>
              <a:gd name="adj2" fmla="val 979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2953E338-9EAD-41C4-A85B-D8654E2EF2FF}"/>
              </a:ext>
            </a:extLst>
          </p:cNvPr>
          <p:cNvCxnSpPr>
            <a:cxnSpLocks/>
          </p:cNvCxnSpPr>
          <p:nvPr/>
        </p:nvCxnSpPr>
        <p:spPr>
          <a:xfrm>
            <a:off x="7905210" y="2827657"/>
            <a:ext cx="466432" cy="57764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4F66233-E425-43BF-A5CC-3BF62BEF0F61}"/>
              </a:ext>
            </a:extLst>
          </p:cNvPr>
          <p:cNvGrpSpPr/>
          <p:nvPr/>
        </p:nvGrpSpPr>
        <p:grpSpPr>
          <a:xfrm>
            <a:off x="6497944" y="4305192"/>
            <a:ext cx="1597891" cy="1697082"/>
            <a:chOff x="6497944" y="4305192"/>
            <a:chExt cx="1597891" cy="1697082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07C9E8B5-2748-4F52-9E92-B7CF631E429F}"/>
                </a:ext>
              </a:extLst>
            </p:cNvPr>
            <p:cNvSpPr/>
            <p:nvPr/>
          </p:nvSpPr>
          <p:spPr>
            <a:xfrm>
              <a:off x="6497944" y="4305192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Managers Capabilities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EB80D2-A6B5-4F2A-AC79-963B17D51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185" y="4996434"/>
              <a:ext cx="1005840" cy="100584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642CCEC-DD3C-4487-A09A-632EED659691}"/>
              </a:ext>
            </a:extLst>
          </p:cNvPr>
          <p:cNvGrpSpPr/>
          <p:nvPr/>
        </p:nvGrpSpPr>
        <p:grpSpPr>
          <a:xfrm>
            <a:off x="4312474" y="4652279"/>
            <a:ext cx="1597891" cy="1646482"/>
            <a:chOff x="4312474" y="4652279"/>
            <a:chExt cx="1597891" cy="1646482"/>
          </a:xfrm>
        </p:grpSpPr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7A18D2C5-13D6-429E-8DB1-99C4E4A37CA8}"/>
                </a:ext>
              </a:extLst>
            </p:cNvPr>
            <p:cNvSpPr/>
            <p:nvPr/>
          </p:nvSpPr>
          <p:spPr>
            <a:xfrm>
              <a:off x="4312474" y="4652279"/>
              <a:ext cx="1597891" cy="504625"/>
            </a:xfrm>
            <a:prstGeom prst="flowChartAlternateProcess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Career Development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639606-6585-4D9B-8382-23FD14DF8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955" y="5292921"/>
              <a:ext cx="1005840" cy="100584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F118B3-1E1B-4BC7-869E-0E21DCFFCFD0}"/>
              </a:ext>
            </a:extLst>
          </p:cNvPr>
          <p:cNvGrpSpPr/>
          <p:nvPr/>
        </p:nvGrpSpPr>
        <p:grpSpPr>
          <a:xfrm>
            <a:off x="2094070" y="4880231"/>
            <a:ext cx="1597891" cy="1624963"/>
            <a:chOff x="2094070" y="4880231"/>
            <a:chExt cx="1597891" cy="1624963"/>
          </a:xfrm>
        </p:grpSpPr>
        <p:sp>
          <p:nvSpPr>
            <p:cNvPr id="27" name="Flowchart: Alternate Process 26">
              <a:extLst>
                <a:ext uri="{FF2B5EF4-FFF2-40B4-BE49-F238E27FC236}">
                  <a16:creationId xmlns:a16="http://schemas.microsoft.com/office/drawing/2014/main" id="{37258EE1-CD00-4E11-B01E-393686D4B91F}"/>
                </a:ext>
              </a:extLst>
            </p:cNvPr>
            <p:cNvSpPr/>
            <p:nvPr/>
          </p:nvSpPr>
          <p:spPr>
            <a:xfrm>
              <a:off x="2094070" y="4880231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Succession / Hi-Potential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7BF994-274F-4F36-B1F6-0A408258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23" y="5499354"/>
              <a:ext cx="1005840" cy="100584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25598D-FD00-483A-B4A7-7FEBB85F777F}"/>
              </a:ext>
            </a:extLst>
          </p:cNvPr>
          <p:cNvGrpSpPr/>
          <p:nvPr/>
        </p:nvGrpSpPr>
        <p:grpSpPr>
          <a:xfrm>
            <a:off x="277088" y="5015904"/>
            <a:ext cx="1459345" cy="1522404"/>
            <a:chOff x="277088" y="5015904"/>
            <a:chExt cx="1459345" cy="1522404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5D58144C-7656-4702-B2B2-A408A610CD38}"/>
                </a:ext>
              </a:extLst>
            </p:cNvPr>
            <p:cNvSpPr/>
            <p:nvPr/>
          </p:nvSpPr>
          <p:spPr>
            <a:xfrm>
              <a:off x="277088" y="5015904"/>
              <a:ext cx="1459345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Engagement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0F64A7E-462C-45CD-88CD-BE4F068A3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40" y="5532468"/>
              <a:ext cx="1005840" cy="100584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C9BA10-2725-47D9-A07C-AE835BCAC7C5}"/>
              </a:ext>
            </a:extLst>
          </p:cNvPr>
          <p:cNvGrpSpPr/>
          <p:nvPr/>
        </p:nvGrpSpPr>
        <p:grpSpPr>
          <a:xfrm>
            <a:off x="6307319" y="1503065"/>
            <a:ext cx="1597891" cy="1576905"/>
            <a:chOff x="6307319" y="1503065"/>
            <a:chExt cx="1597891" cy="1576905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76E0DBB7-F990-438C-9E99-180A28DC09C0}"/>
                </a:ext>
              </a:extLst>
            </p:cNvPr>
            <p:cNvSpPr/>
            <p:nvPr/>
          </p:nvSpPr>
          <p:spPr>
            <a:xfrm>
              <a:off x="6307319" y="2575345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Cont. PM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65EF86E-1A6B-404D-BE3D-2E1A2A853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610" y="1503065"/>
              <a:ext cx="1005840" cy="100584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A68726-B744-49EA-8F86-B99CC07495AE}"/>
              </a:ext>
            </a:extLst>
          </p:cNvPr>
          <p:cNvGrpSpPr/>
          <p:nvPr/>
        </p:nvGrpSpPr>
        <p:grpSpPr>
          <a:xfrm>
            <a:off x="4143699" y="1160629"/>
            <a:ext cx="1597891" cy="1634448"/>
            <a:chOff x="4143699" y="1160629"/>
            <a:chExt cx="1597891" cy="1634448"/>
          </a:xfrm>
        </p:grpSpPr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D428AEEF-29AD-45F1-91F0-91841204AB00}"/>
                </a:ext>
              </a:extLst>
            </p:cNvPr>
            <p:cNvSpPr/>
            <p:nvPr/>
          </p:nvSpPr>
          <p:spPr>
            <a:xfrm>
              <a:off x="4143699" y="2290452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Onboarding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0742EB-0375-473D-9DAC-05C1F4D99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863" y="1160629"/>
              <a:ext cx="1005840" cy="100584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84520C-F008-4AFB-952E-262883869017}"/>
              </a:ext>
            </a:extLst>
          </p:cNvPr>
          <p:cNvGrpSpPr/>
          <p:nvPr/>
        </p:nvGrpSpPr>
        <p:grpSpPr>
          <a:xfrm>
            <a:off x="2136242" y="983444"/>
            <a:ext cx="1597891" cy="1578051"/>
            <a:chOff x="2136242" y="983444"/>
            <a:chExt cx="1597891" cy="1578051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58BA849-3BD1-4330-902D-6595A5846FF1}"/>
                </a:ext>
              </a:extLst>
            </p:cNvPr>
            <p:cNvSpPr/>
            <p:nvPr/>
          </p:nvSpPr>
          <p:spPr>
            <a:xfrm>
              <a:off x="2136242" y="2056870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Selection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22AE44-FBDC-4F7E-87BB-4FAFA6F0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426" y="983444"/>
              <a:ext cx="1005840" cy="100584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ED89D2-652F-43F0-94A8-98612384C648}"/>
              </a:ext>
            </a:extLst>
          </p:cNvPr>
          <p:cNvGrpSpPr/>
          <p:nvPr/>
        </p:nvGrpSpPr>
        <p:grpSpPr>
          <a:xfrm>
            <a:off x="118689" y="917682"/>
            <a:ext cx="1597891" cy="1576227"/>
            <a:chOff x="118689" y="917682"/>
            <a:chExt cx="1597891" cy="1576227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F6ED9FBD-829B-4D72-9F85-CAB594652EF8}"/>
                </a:ext>
              </a:extLst>
            </p:cNvPr>
            <p:cNvSpPr/>
            <p:nvPr/>
          </p:nvSpPr>
          <p:spPr>
            <a:xfrm>
              <a:off x="118689" y="1989284"/>
              <a:ext cx="1597891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Attraction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32ABA44-312A-4044-A5BB-248C13CC3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36" y="917682"/>
              <a:ext cx="1005840" cy="100584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BD37BC-9FA5-4DD1-B72A-76F73593DC45}"/>
              </a:ext>
            </a:extLst>
          </p:cNvPr>
          <p:cNvGrpSpPr/>
          <p:nvPr/>
        </p:nvGrpSpPr>
        <p:grpSpPr>
          <a:xfrm>
            <a:off x="6047291" y="3146410"/>
            <a:ext cx="2803300" cy="1005840"/>
            <a:chOff x="6047291" y="3146410"/>
            <a:chExt cx="2803300" cy="1005840"/>
          </a:xfrm>
        </p:grpSpPr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45A835EE-F841-489A-BB99-7899B5D16358}"/>
                </a:ext>
              </a:extLst>
            </p:cNvPr>
            <p:cNvSpPr/>
            <p:nvPr/>
          </p:nvSpPr>
          <p:spPr>
            <a:xfrm>
              <a:off x="7163833" y="3385550"/>
              <a:ext cx="1686758" cy="504625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L&amp;D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82E5B2E-8B6B-4D22-892D-77488BEC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291" y="3146410"/>
              <a:ext cx="1005840" cy="1005840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8B49668-3F68-495E-A93B-3F17DC5CE4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9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CBE36057-E290-4953-9333-D01CE09F6B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91" y="356907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1- Attraction:</a:t>
            </a:r>
            <a:endParaRPr sz="3600" dirty="0">
              <a:latin typeface="Carlito"/>
              <a:cs typeface="Carlito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226C6A9-0F65-47F3-A1AA-AEAFF4439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392683"/>
              </p:ext>
            </p:extLst>
          </p:nvPr>
        </p:nvGraphicFramePr>
        <p:xfrm>
          <a:off x="357808" y="1396999"/>
          <a:ext cx="8786191" cy="536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51E0CF-3910-4BF0-B142-74528DE8A2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3" y="97908"/>
            <a:ext cx="1005840" cy="100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EC218-BA29-4D73-88CF-74A300D7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64" y="1396999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0A201-BB0D-41F8-B7ED-0FE99C655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3" y="5615250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8AAC5-DDCA-426B-B1B4-55A47B5F3F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55" y="5495253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3C1EA-2485-497B-B0FA-9B6427D90D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9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085777-2347-49C9-8FF7-CBEAEB2FE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B085777-2347-49C9-8FF7-CBEAEB2FE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D6FA0-A67C-48FA-838D-A61BD41F5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EDD6FA0-A67C-48FA-838D-A61BD41F5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2BA6D7-4DB7-4049-A601-E148B765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5F2BA6D7-4DB7-4049-A601-E148B7659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9B3F6-2F9C-4C3E-8325-3BD55AF4A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E5C9B3F6-2F9C-4C3E-8325-3BD55AF4A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59B2E5-9D26-423A-A7C5-2CA11950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59B2E5-9D26-423A-A7C5-2CA119506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831A1-2B70-445C-90FA-A47748A3B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DF831A1-2B70-445C-90FA-A47748A3B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A55B3-5102-4BF8-B653-156500426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341A55B3-5102-4BF8-B653-156500426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2E595C-696D-49C6-9BAF-A1CC97D89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438005"/>
              </p:ext>
            </p:extLst>
          </p:nvPr>
        </p:nvGraphicFramePr>
        <p:xfrm>
          <a:off x="489528" y="1397000"/>
          <a:ext cx="7713568" cy="461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13">
            <a:extLst>
              <a:ext uri="{FF2B5EF4-FFF2-40B4-BE49-F238E27FC236}">
                <a16:creationId xmlns:a16="http://schemas.microsoft.com/office/drawing/2014/main" id="{B418BC3C-9E9E-49C8-BB86-EEBC1DE816B3}"/>
              </a:ext>
            </a:extLst>
          </p:cNvPr>
          <p:cNvSpPr txBox="1">
            <a:spLocks/>
          </p:cNvSpPr>
          <p:nvPr/>
        </p:nvSpPr>
        <p:spPr>
          <a:xfrm>
            <a:off x="158446" y="96420"/>
            <a:ext cx="5902579" cy="112017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Attraction:</a:t>
            </a:r>
            <a:br>
              <a:rPr lang="en-US" sz="3600" b="1" spc="-5" dirty="0">
                <a:latin typeface="Carlito"/>
                <a:cs typeface="Carlito"/>
              </a:rPr>
            </a:br>
            <a:r>
              <a:rPr lang="en-US" sz="3600" b="1" spc="-5" dirty="0">
                <a:latin typeface="Carlito"/>
                <a:cs typeface="Carlito"/>
              </a:rPr>
              <a:t>Why to choose your Company?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4F4B4-EE77-4FC6-9994-56A9054EA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92" y="499762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58E83-FC5E-466A-836D-F5EC829D69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9" y="5333980"/>
            <a:ext cx="1005840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292C4-C1C4-4E06-9A51-573F56FD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96" y="1579109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FB51B-25AD-480A-829F-F96D8F313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92" y="5352398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6B6E2-879B-4BBC-8E8C-61AA84C3F2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1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67EE3E-BB73-4912-AB03-174BC331B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567EE3E-BB73-4912-AB03-174BC331B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8EB2C-57D0-4489-8796-2D5E38A4A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718EB2C-57D0-4489-8796-2D5E38A4A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C482C-3229-4230-BCAA-4BD91D5FA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17DC482C-3229-4230-BCAA-4BD91D5FA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B9C51F-E491-4C32-BB7E-8F9DC467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D4B9C51F-E491-4C32-BB7E-8F9DC4672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4C704E-4654-4FB8-A179-74C0119FE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104C704E-4654-4FB8-A179-74C0119FE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0C73F-0FBC-47D2-B94A-436D6B39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5950C73F-0FBC-47D2-B94A-436D6B395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0E8CA8-8708-43E8-AEBD-68F32EF5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90E8CA8-8708-43E8-AEBD-68F32EF58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A249D8BA-94CB-43D7-9CA7-99E2DAFD58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105" y="332675"/>
            <a:ext cx="590257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Attraction:</a:t>
            </a:r>
            <a:br>
              <a:rPr lang="en-US" sz="3600" b="1" spc="-5" dirty="0">
                <a:latin typeface="Carlito"/>
                <a:cs typeface="Carlito"/>
              </a:rPr>
            </a:br>
            <a:r>
              <a:rPr lang="en-US" sz="3600" b="1" spc="-5" dirty="0">
                <a:latin typeface="Carlito"/>
                <a:cs typeface="Carlito"/>
              </a:rPr>
              <a:t>EVP Promotion?</a:t>
            </a:r>
            <a:endParaRPr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52087-A930-43F2-AAE9-D4D91EC85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81" y="389844"/>
            <a:ext cx="1005840" cy="100584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6269D93-99F4-4694-8AC4-282D67ADDA5A}"/>
              </a:ext>
            </a:extLst>
          </p:cNvPr>
          <p:cNvGrpSpPr/>
          <p:nvPr/>
        </p:nvGrpSpPr>
        <p:grpSpPr>
          <a:xfrm>
            <a:off x="6966614" y="2754464"/>
            <a:ext cx="2117662" cy="1868816"/>
            <a:chOff x="245105" y="2754464"/>
            <a:chExt cx="2117662" cy="18688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83EA07-3ED4-49BA-B7E9-4AEC1439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66" y="2754464"/>
              <a:ext cx="1005840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E8C52F-0EAB-4A24-881D-EBA1BC8DAD92}"/>
                </a:ext>
              </a:extLst>
            </p:cNvPr>
            <p:cNvSpPr txBox="1"/>
            <p:nvPr/>
          </p:nvSpPr>
          <p:spPr>
            <a:xfrm>
              <a:off x="245105" y="4253948"/>
              <a:ext cx="211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Events</a:t>
              </a:r>
              <a:r>
                <a:rPr lang="ar-EG" dirty="0"/>
                <a:t>/</a:t>
              </a:r>
              <a:r>
                <a:rPr lang="en-US" dirty="0"/>
                <a:t>Current staff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4A197E-A16F-4637-96EC-E2F1CF1F381E}"/>
              </a:ext>
            </a:extLst>
          </p:cNvPr>
          <p:cNvGrpSpPr/>
          <p:nvPr/>
        </p:nvGrpSpPr>
        <p:grpSpPr>
          <a:xfrm>
            <a:off x="4507314" y="2790720"/>
            <a:ext cx="2243465" cy="1832560"/>
            <a:chOff x="2447805" y="2790720"/>
            <a:chExt cx="2243465" cy="18325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C15BC4-5720-47DC-9B47-E2ECFBB0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499" y="2790720"/>
              <a:ext cx="1005840" cy="10058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E75C8B-954C-4AB8-8170-5D53B138D0B6}"/>
                </a:ext>
              </a:extLst>
            </p:cNvPr>
            <p:cNvSpPr txBox="1"/>
            <p:nvPr/>
          </p:nvSpPr>
          <p:spPr>
            <a:xfrm>
              <a:off x="2447805" y="4253948"/>
              <a:ext cx="224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Inbound Recruitment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ECBD85-B0A1-4997-98F4-DC6300816D94}"/>
              </a:ext>
            </a:extLst>
          </p:cNvPr>
          <p:cNvGrpSpPr/>
          <p:nvPr/>
        </p:nvGrpSpPr>
        <p:grpSpPr>
          <a:xfrm>
            <a:off x="239000" y="2766780"/>
            <a:ext cx="1934817" cy="1832560"/>
            <a:chOff x="4678018" y="2790720"/>
            <a:chExt cx="1934817" cy="18325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8D7A2B-B4A4-499D-AB36-88684B22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844" y="2790720"/>
              <a:ext cx="1005840" cy="1005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ECD653-8F11-4CD3-9007-687D9856A955}"/>
                </a:ext>
              </a:extLst>
            </p:cNvPr>
            <p:cNvSpPr txBox="1"/>
            <p:nvPr/>
          </p:nvSpPr>
          <p:spPr>
            <a:xfrm>
              <a:off x="4678018" y="425394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Social media</a:t>
              </a:r>
              <a:r>
                <a:rPr lang="ar-EG" dirty="0"/>
                <a:t>/</a:t>
              </a:r>
              <a:r>
                <a:rPr lang="en-US" dirty="0"/>
                <a:t>Ads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559DBA-1159-4373-BB46-0A6689F00AA6}"/>
              </a:ext>
            </a:extLst>
          </p:cNvPr>
          <p:cNvGrpSpPr/>
          <p:nvPr/>
        </p:nvGrpSpPr>
        <p:grpSpPr>
          <a:xfrm>
            <a:off x="2319773" y="2730524"/>
            <a:ext cx="1934817" cy="1868816"/>
            <a:chOff x="6750779" y="2754464"/>
            <a:chExt cx="1934817" cy="18688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E09990-B9B9-4C1F-AC4B-07A80AAE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268" y="2754464"/>
              <a:ext cx="1005840" cy="10058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7A3AB-63E0-4262-9C13-AED441F7F800}"/>
                </a:ext>
              </a:extLst>
            </p:cNvPr>
            <p:cNvSpPr txBox="1"/>
            <p:nvPr/>
          </p:nvSpPr>
          <p:spPr>
            <a:xfrm>
              <a:off x="6750779" y="425394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Career sites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B43A11-2565-418B-B4C3-2C9C24202E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6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0E2D593-FA5D-4CF2-9A59-36558FDD379B}"/>
              </a:ext>
            </a:extLst>
          </p:cNvPr>
          <p:cNvGrpSpPr/>
          <p:nvPr/>
        </p:nvGrpSpPr>
        <p:grpSpPr>
          <a:xfrm>
            <a:off x="877866" y="3082445"/>
            <a:ext cx="1934817" cy="1795191"/>
            <a:chOff x="877866" y="3639036"/>
            <a:chExt cx="1934817" cy="17951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FA81C0-AF41-4630-A53D-5F0C76CF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55" y="3639036"/>
              <a:ext cx="1005840" cy="10058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F443A5-05B4-4EC4-AA11-E469CA3D254C}"/>
                </a:ext>
              </a:extLst>
            </p:cNvPr>
            <p:cNvSpPr txBox="1"/>
            <p:nvPr/>
          </p:nvSpPr>
          <p:spPr>
            <a:xfrm>
              <a:off x="877866" y="5064895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Structured - CBI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6697E-6C0C-48A0-9695-24BE0FBAB524}"/>
              </a:ext>
            </a:extLst>
          </p:cNvPr>
          <p:cNvGrpSpPr/>
          <p:nvPr/>
        </p:nvGrpSpPr>
        <p:grpSpPr>
          <a:xfrm>
            <a:off x="3216874" y="3082445"/>
            <a:ext cx="2203265" cy="1795191"/>
            <a:chOff x="3216874" y="3639036"/>
            <a:chExt cx="2203265" cy="17951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F8694E-51DB-4757-89B8-D18552F63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627" y="3639036"/>
              <a:ext cx="1005840" cy="10058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5CE47-7C5B-4B33-893E-96E4AD28667F}"/>
                </a:ext>
              </a:extLst>
            </p:cNvPr>
            <p:cNvSpPr txBox="1"/>
            <p:nvPr/>
          </p:nvSpPr>
          <p:spPr>
            <a:xfrm>
              <a:off x="3216874" y="5064895"/>
              <a:ext cx="2203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Assessment Center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69A81C-0E2A-4C78-ADB0-D96E73EFD7AB}"/>
              </a:ext>
            </a:extLst>
          </p:cNvPr>
          <p:cNvGrpSpPr/>
          <p:nvPr/>
        </p:nvGrpSpPr>
        <p:grpSpPr>
          <a:xfrm>
            <a:off x="5824330" y="3131636"/>
            <a:ext cx="2554940" cy="1746000"/>
            <a:chOff x="5824330" y="3688227"/>
            <a:chExt cx="2554940" cy="174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88EBEE-8362-47EF-94E8-3A74F921A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899" y="3688227"/>
              <a:ext cx="1005840" cy="10058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9C49B5-26B7-46FE-B89E-A217EA11B75F}"/>
                </a:ext>
              </a:extLst>
            </p:cNvPr>
            <p:cNvSpPr txBox="1"/>
            <p:nvPr/>
          </p:nvSpPr>
          <p:spPr>
            <a:xfrm>
              <a:off x="5824330" y="5064895"/>
              <a:ext cx="2554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Candidate Experience</a:t>
              </a:r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0A72F0BB-FC17-4582-883D-F5F2F42EFB59}"/>
              </a:ext>
            </a:extLst>
          </p:cNvPr>
          <p:cNvSpPr txBox="1">
            <a:spLocks/>
          </p:cNvSpPr>
          <p:nvPr/>
        </p:nvSpPr>
        <p:spPr>
          <a:xfrm>
            <a:off x="131941" y="546921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>
                <a:latin typeface="Carlito"/>
                <a:cs typeface="Carlito"/>
              </a:rPr>
              <a:t>2- Selection: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6D7291-16A3-467B-A51A-CC2F6FE99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66" y="417933"/>
            <a:ext cx="1005840" cy="1005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D46A8-F471-4FDD-B80C-7EA07A81E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2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3">
            <a:extLst>
              <a:ext uri="{FF2B5EF4-FFF2-40B4-BE49-F238E27FC236}">
                <a16:creationId xmlns:a16="http://schemas.microsoft.com/office/drawing/2014/main" id="{694EEF19-3271-4EB0-822B-866C152AF3B4}"/>
              </a:ext>
            </a:extLst>
          </p:cNvPr>
          <p:cNvSpPr txBox="1">
            <a:spLocks/>
          </p:cNvSpPr>
          <p:nvPr/>
        </p:nvSpPr>
        <p:spPr>
          <a:xfrm>
            <a:off x="171697" y="512343"/>
            <a:ext cx="59025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>
                <a:latin typeface="Carlito"/>
                <a:cs typeface="Carlito"/>
              </a:rPr>
              <a:t>3- Onboarding: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C879-0FE5-4F17-BD82-82B41E5D8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26" y="368050"/>
            <a:ext cx="1005840" cy="10058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2702E8-6034-4194-A7D9-97E5F3D1F068}"/>
              </a:ext>
            </a:extLst>
          </p:cNvPr>
          <p:cNvGrpSpPr/>
          <p:nvPr/>
        </p:nvGrpSpPr>
        <p:grpSpPr>
          <a:xfrm>
            <a:off x="313817" y="2843252"/>
            <a:ext cx="1934817" cy="2061724"/>
            <a:chOff x="313817" y="2843252"/>
            <a:chExt cx="1934817" cy="20617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FE7C52-6EDC-4038-9869-6178FD5BA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" y="2843252"/>
              <a:ext cx="1005840" cy="10058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C1EAB6-4095-44E5-90CB-103932667FAB}"/>
                </a:ext>
              </a:extLst>
            </p:cNvPr>
            <p:cNvSpPr txBox="1"/>
            <p:nvPr/>
          </p:nvSpPr>
          <p:spPr>
            <a:xfrm>
              <a:off x="313817" y="4535644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Preboarding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7E7B5-2DEE-4AF9-8784-217BF0E7982A}"/>
              </a:ext>
            </a:extLst>
          </p:cNvPr>
          <p:cNvGrpSpPr/>
          <p:nvPr/>
        </p:nvGrpSpPr>
        <p:grpSpPr>
          <a:xfrm>
            <a:off x="2465865" y="2822365"/>
            <a:ext cx="2023347" cy="2033578"/>
            <a:chOff x="2160104" y="2833314"/>
            <a:chExt cx="2023347" cy="20335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81A562-00DB-404F-9058-C936091B0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857" y="2833314"/>
              <a:ext cx="1005840" cy="10058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0E6CB3-C916-45DB-9C66-820BA184E8F7}"/>
                </a:ext>
              </a:extLst>
            </p:cNvPr>
            <p:cNvSpPr txBox="1"/>
            <p:nvPr/>
          </p:nvSpPr>
          <p:spPr>
            <a:xfrm>
              <a:off x="2160104" y="4497560"/>
              <a:ext cx="2023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Orientation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DA610B-C307-451C-B6DA-8A17ADBDBCD7}"/>
              </a:ext>
            </a:extLst>
          </p:cNvPr>
          <p:cNvGrpSpPr/>
          <p:nvPr/>
        </p:nvGrpSpPr>
        <p:grpSpPr>
          <a:xfrm>
            <a:off x="4492120" y="2772126"/>
            <a:ext cx="1934817" cy="2348661"/>
            <a:chOff x="4333757" y="2833314"/>
            <a:chExt cx="1934817" cy="23486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E390E7-1A31-4096-95BA-C6F20B7F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45" y="2833314"/>
              <a:ext cx="1005840" cy="10058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D4A23D-98ED-47B0-8768-ECAEF3782F3C}"/>
                </a:ext>
              </a:extLst>
            </p:cNvPr>
            <p:cNvSpPr txBox="1"/>
            <p:nvPr/>
          </p:nvSpPr>
          <p:spPr>
            <a:xfrm>
              <a:off x="4333757" y="4535644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Assimilation DM Role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4126F3-FBD4-4860-9430-071C343475C3}"/>
              </a:ext>
            </a:extLst>
          </p:cNvPr>
          <p:cNvGrpSpPr/>
          <p:nvPr/>
        </p:nvGrpSpPr>
        <p:grpSpPr>
          <a:xfrm>
            <a:off x="6644168" y="2833314"/>
            <a:ext cx="1934817" cy="2010474"/>
            <a:chOff x="6418881" y="2833314"/>
            <a:chExt cx="1934817" cy="20104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DA2094-090F-46BD-80D3-F4EAB0D3E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369" y="2833314"/>
              <a:ext cx="1005840" cy="100584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D8C22A-49AC-44E0-94B5-EF168238C587}"/>
                </a:ext>
              </a:extLst>
            </p:cNvPr>
            <p:cNvSpPr txBox="1"/>
            <p:nvPr/>
          </p:nvSpPr>
          <p:spPr>
            <a:xfrm>
              <a:off x="6418881" y="4474456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90 Days Survey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0723818-0A28-40ED-B36F-B283B56620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2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647F3390-DFF4-4F59-96B8-FD438C975474}"/>
              </a:ext>
            </a:extLst>
          </p:cNvPr>
          <p:cNvSpPr txBox="1">
            <a:spLocks/>
          </p:cNvSpPr>
          <p:nvPr/>
        </p:nvSpPr>
        <p:spPr>
          <a:xfrm>
            <a:off x="354813" y="394315"/>
            <a:ext cx="519543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latin typeface="Carlito"/>
                <a:cs typeface="Carlito"/>
              </a:rPr>
              <a:t>4- Continuous Performance Management:</a:t>
            </a:r>
            <a:endParaRPr lang="en-US" sz="3600" dirty="0">
              <a:latin typeface="Carlito"/>
              <a:cs typeface="Carli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27BE-BA8D-42C1-9B98-9EF100A9E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25" y="517710"/>
            <a:ext cx="1005840" cy="10058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A96151-A198-43FE-9BF6-1A71FEC0C6B0}"/>
              </a:ext>
            </a:extLst>
          </p:cNvPr>
          <p:cNvGrpSpPr/>
          <p:nvPr/>
        </p:nvGrpSpPr>
        <p:grpSpPr>
          <a:xfrm>
            <a:off x="764391" y="3137050"/>
            <a:ext cx="1934817" cy="1815980"/>
            <a:chOff x="764391" y="3137050"/>
            <a:chExt cx="1934817" cy="18159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16D343-2705-4807-B48E-0A22CB72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66" y="3137050"/>
              <a:ext cx="1014984" cy="101498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A8CF6-E5A6-42F7-89D0-0B5E911DE19A}"/>
                </a:ext>
              </a:extLst>
            </p:cNvPr>
            <p:cNvSpPr txBox="1"/>
            <p:nvPr/>
          </p:nvSpPr>
          <p:spPr>
            <a:xfrm>
              <a:off x="764391" y="458369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Agile Goals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00CFF4-AAAC-4E27-871C-C64D15E12614}"/>
              </a:ext>
            </a:extLst>
          </p:cNvPr>
          <p:cNvGrpSpPr/>
          <p:nvPr/>
        </p:nvGrpSpPr>
        <p:grpSpPr>
          <a:xfrm>
            <a:off x="3422832" y="3137050"/>
            <a:ext cx="1934817" cy="2092979"/>
            <a:chOff x="3422832" y="3137050"/>
            <a:chExt cx="1934817" cy="20929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0F4C09-2E4B-4AA1-AE6F-1101C208B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635" y="3137050"/>
              <a:ext cx="1014984" cy="10149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B6850C-4F3D-4A22-86E4-4FDC3CB10024}"/>
                </a:ext>
              </a:extLst>
            </p:cNvPr>
            <p:cNvSpPr txBox="1"/>
            <p:nvPr/>
          </p:nvSpPr>
          <p:spPr>
            <a:xfrm>
              <a:off x="3422832" y="4583698"/>
              <a:ext cx="19348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Check in – Snapshot Review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8B18B-26FB-4B02-87FC-624129562372}"/>
              </a:ext>
            </a:extLst>
          </p:cNvPr>
          <p:cNvGrpSpPr/>
          <p:nvPr/>
        </p:nvGrpSpPr>
        <p:grpSpPr>
          <a:xfrm>
            <a:off x="6081274" y="3137050"/>
            <a:ext cx="1934817" cy="1815980"/>
            <a:chOff x="6081274" y="3137050"/>
            <a:chExt cx="1934817" cy="18159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BAD609-AC43-4D78-A70C-6F8770CA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191" y="3137050"/>
              <a:ext cx="1014984" cy="10149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7F8EDE-5078-4A87-9212-98019754FE6B}"/>
                </a:ext>
              </a:extLst>
            </p:cNvPr>
            <p:cNvSpPr txBox="1"/>
            <p:nvPr/>
          </p:nvSpPr>
          <p:spPr>
            <a:xfrm>
              <a:off x="6081274" y="4583698"/>
              <a:ext cx="1934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Accumulate rating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857B70-8EF5-49DB-8D53-55ED8BE2B0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21" y="44155"/>
            <a:ext cx="1450991" cy="143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1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9507</TotalTime>
  <Words>184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Century Gothic</vt:lpstr>
      <vt:lpstr>Office Theme</vt:lpstr>
      <vt:lpstr>Talent Framework  Employee Journey</vt:lpstr>
      <vt:lpstr>Business Balanced Score Card:</vt:lpstr>
      <vt:lpstr>Employee Journey:</vt:lpstr>
      <vt:lpstr>1- Attraction:</vt:lpstr>
      <vt:lpstr>PowerPoint Presentation</vt:lpstr>
      <vt:lpstr>Attraction: EVP Promotion?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Hadeer Reda Eissa Hamouda</dc:creator>
  <cp:lastModifiedBy>Osama Hegazy</cp:lastModifiedBy>
  <cp:revision>253</cp:revision>
  <dcterms:created xsi:type="dcterms:W3CDTF">2020-04-26T22:21:18Z</dcterms:created>
  <dcterms:modified xsi:type="dcterms:W3CDTF">2023-03-09T14:47:49Z</dcterms:modified>
</cp:coreProperties>
</file>